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4" r:id="rId5"/>
    <p:sldId id="259" r:id="rId6"/>
    <p:sldId id="260" r:id="rId7"/>
    <p:sldId id="262" r:id="rId8"/>
    <p:sldId id="263" r:id="rId9"/>
    <p:sldId id="265" r:id="rId10"/>
    <p:sldId id="315" r:id="rId11"/>
    <p:sldId id="316" r:id="rId12"/>
    <p:sldId id="266" r:id="rId13"/>
    <p:sldId id="267" r:id="rId14"/>
    <p:sldId id="318" r:id="rId15"/>
    <p:sldId id="31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13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</p:sldIdLst>
  <p:sldSz cx="9144000" cy="6858000" type="screen4x3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0" y="1447800"/>
            <a:ext cx="9144000" cy="1588"/>
          </a:xfrm>
          <a:custGeom>
            <a:avLst/>
            <a:gdLst/>
            <a:ahLst/>
            <a:cxnLst/>
            <a:rect l="l" t="t" r="r" b="b"/>
            <a:pathLst>
              <a:path w="9144000" h="1269">
                <a:moveTo>
                  <a:pt x="9144000" y="0"/>
                </a:moveTo>
                <a:lnTo>
                  <a:pt x="0" y="1214"/>
                </a:lnTo>
              </a:path>
            </a:pathLst>
          </a:custGeom>
          <a:ln w="19048">
            <a:solidFill>
              <a:srgbClr val="0098C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7"/>
          <p:cNvSpPr/>
          <p:nvPr/>
        </p:nvSpPr>
        <p:spPr>
          <a:xfrm>
            <a:off x="4419600" y="1143000"/>
            <a:ext cx="581025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8"/>
          <p:cNvSpPr/>
          <p:nvPr/>
        </p:nvSpPr>
        <p:spPr>
          <a:xfrm>
            <a:off x="0" y="6283325"/>
            <a:ext cx="9144000" cy="3175"/>
          </a:xfrm>
          <a:custGeom>
            <a:avLst/>
            <a:gdLst/>
            <a:ahLst/>
            <a:cxnLst/>
            <a:rect l="l" t="t" r="r" b="b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ln w="19048">
            <a:solidFill>
              <a:srgbClr val="0098C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bk object 19"/>
          <p:cNvSpPr/>
          <p:nvPr/>
        </p:nvSpPr>
        <p:spPr>
          <a:xfrm>
            <a:off x="8315325" y="6291263"/>
            <a:ext cx="823913" cy="54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3100" y="415290"/>
            <a:ext cx="7797800" cy="635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ESPERANTO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B16E75-2E52-4E8E-B4E3-97383B9CFE1B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409C64-C0C7-48F3-A884-9F4248DC21D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007F0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 b="0" i="0">
                <a:solidFill>
                  <a:srgbClr val="007F0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ESPERANTO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64E3-314F-4375-B96C-5A6CF8C86EFF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D009-73FB-455C-AF2B-8E8878639388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007F0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ESPERANTO</a:t>
            </a: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55BC-B83E-4D70-9007-20E74F9E2681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104D-B010-4C8A-BA12-04D4F20F8F7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1447800"/>
            <a:ext cx="9144000" cy="1588"/>
          </a:xfrm>
          <a:custGeom>
            <a:avLst/>
            <a:gdLst/>
            <a:ahLst/>
            <a:cxnLst/>
            <a:rect l="l" t="t" r="r" b="b"/>
            <a:pathLst>
              <a:path w="9144000" h="1269">
                <a:moveTo>
                  <a:pt x="9144000" y="0"/>
                </a:moveTo>
                <a:lnTo>
                  <a:pt x="0" y="1214"/>
                </a:lnTo>
              </a:path>
            </a:pathLst>
          </a:custGeom>
          <a:ln w="19048">
            <a:solidFill>
              <a:srgbClr val="0098C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4419600" y="1143000"/>
            <a:ext cx="581025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0" y="6283325"/>
            <a:ext cx="9144000" cy="3175"/>
          </a:xfrm>
          <a:custGeom>
            <a:avLst/>
            <a:gdLst/>
            <a:ahLst/>
            <a:cxnLst/>
            <a:rect l="l" t="t" r="r" b="b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ln w="19048">
            <a:solidFill>
              <a:srgbClr val="0098C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9"/>
          <p:cNvSpPr/>
          <p:nvPr/>
        </p:nvSpPr>
        <p:spPr>
          <a:xfrm>
            <a:off x="8315325" y="6291263"/>
            <a:ext cx="823913" cy="54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007F0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7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ESPERANTO</a:t>
            </a:r>
          </a:p>
        </p:txBody>
      </p:sp>
      <p:sp>
        <p:nvSpPr>
          <p:cNvPr id="8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A045BA-B317-4889-8E1C-D36A1F384ABD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9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E47CF-ED3B-4065-9F04-19A81FCC8B16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1447800"/>
            <a:ext cx="9144000" cy="1588"/>
          </a:xfrm>
          <a:custGeom>
            <a:avLst/>
            <a:gdLst/>
            <a:ahLst/>
            <a:cxnLst/>
            <a:rect l="l" t="t" r="r" b="b"/>
            <a:pathLst>
              <a:path w="9144000" h="1269">
                <a:moveTo>
                  <a:pt x="9144000" y="0"/>
                </a:moveTo>
                <a:lnTo>
                  <a:pt x="0" y="1214"/>
                </a:lnTo>
              </a:path>
            </a:pathLst>
          </a:custGeom>
          <a:ln w="19048">
            <a:solidFill>
              <a:srgbClr val="0098C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4419600" y="1143000"/>
            <a:ext cx="581025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8"/>
          <p:cNvSpPr/>
          <p:nvPr/>
        </p:nvSpPr>
        <p:spPr>
          <a:xfrm>
            <a:off x="0" y="6283325"/>
            <a:ext cx="9144000" cy="3175"/>
          </a:xfrm>
          <a:custGeom>
            <a:avLst/>
            <a:gdLst/>
            <a:ahLst/>
            <a:cxnLst/>
            <a:rect l="l" t="t" r="r" b="b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ln w="19048">
            <a:solidFill>
              <a:srgbClr val="0098C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9"/>
          <p:cNvSpPr/>
          <p:nvPr/>
        </p:nvSpPr>
        <p:spPr>
          <a:xfrm>
            <a:off x="8315325" y="6291263"/>
            <a:ext cx="823913" cy="54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20"/>
          <p:cNvSpPr/>
          <p:nvPr/>
        </p:nvSpPr>
        <p:spPr>
          <a:xfrm>
            <a:off x="539750" y="1900238"/>
            <a:ext cx="22860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ESPERANTO</a:t>
            </a:r>
          </a:p>
        </p:txBody>
      </p:sp>
      <p:sp>
        <p:nvSpPr>
          <p:cNvPr id="8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042AD9-07DA-4C93-8637-0211B996732D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9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775F4C-BD54-4BB7-B177-C885DC81470B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ESPERANTO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D062-D8BF-4C31-80A5-D47B1F1CA198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7F03-6CEE-44A9-A798-264B47A37A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7800"/>
            <a:ext cx="9144000" cy="1588"/>
          </a:xfrm>
          <a:custGeom>
            <a:avLst/>
            <a:gdLst/>
            <a:ahLst/>
            <a:cxnLst/>
            <a:rect l="l" t="t" r="r" b="b"/>
            <a:pathLst>
              <a:path w="9144000" h="1269">
                <a:moveTo>
                  <a:pt x="9144000" y="0"/>
                </a:moveTo>
                <a:lnTo>
                  <a:pt x="0" y="1214"/>
                </a:lnTo>
              </a:path>
            </a:pathLst>
          </a:custGeom>
          <a:ln w="19048">
            <a:solidFill>
              <a:srgbClr val="0098C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19600" y="1143000"/>
            <a:ext cx="581025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433388" y="177800"/>
            <a:ext cx="82772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3149600" y="1427163"/>
            <a:ext cx="56800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11975" y="6440488"/>
            <a:ext cx="1400175" cy="292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2125"/>
              </a:lnSpc>
              <a:defRPr i="1">
                <a:solidFill>
                  <a:srgbClr val="00FF00"/>
                </a:solidFill>
                <a:latin typeface="DejaVu Sans"/>
                <a:ea typeface="DejaVu Sans"/>
                <a:cs typeface="DejaVu Sans"/>
              </a:defRPr>
            </a:lvl1pPr>
          </a:lstStyle>
          <a:p>
            <a:pPr>
              <a:defRPr/>
            </a:pPr>
            <a:r>
              <a:rPr lang="de-DE"/>
              <a:t>ESPERANTO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605216-0B3A-42CC-BE0B-325A823CA709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9CE3D5-EF57-4FC6-8CEE-DC2C3F192EE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3" r:id="rId2"/>
    <p:sldLayoutId id="2147483654" r:id="rId3"/>
    <p:sldLayoutId id="2147483656" r:id="rId4"/>
    <p:sldLayoutId id="2147483657" r:id="rId5"/>
    <p:sldLayoutId id="214748365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>
            <a:spLocks/>
          </p:cNvSpPr>
          <p:nvPr/>
        </p:nvSpPr>
        <p:spPr bwMode="auto">
          <a:xfrm>
            <a:off x="0" y="3124200"/>
            <a:ext cx="9144000" cy="1588"/>
          </a:xfrm>
          <a:custGeom>
            <a:avLst/>
            <a:gdLst>
              <a:gd name="T0" fmla="*/ 9144000 w 9144000"/>
              <a:gd name="T1" fmla="*/ 0 h 1269"/>
              <a:gd name="T2" fmla="*/ 0 w 9144000"/>
              <a:gd name="T3" fmla="*/ 1519 h 1269"/>
              <a:gd name="T4" fmla="*/ 0 60000 65536"/>
              <a:gd name="T5" fmla="*/ 0 60000 65536"/>
              <a:gd name="T6" fmla="*/ 0 w 9144000"/>
              <a:gd name="T7" fmla="*/ 0 h 1269"/>
              <a:gd name="T8" fmla="*/ 9144000 w 914400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1269">
                <a:moveTo>
                  <a:pt x="9144000" y="0"/>
                </a:moveTo>
                <a:lnTo>
                  <a:pt x="0" y="1214"/>
                </a:lnTo>
              </a:path>
            </a:pathLst>
          </a:custGeom>
          <a:noFill/>
          <a:ln w="63256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194" name="object 3"/>
          <p:cNvSpPr>
            <a:spLocks/>
          </p:cNvSpPr>
          <p:nvPr/>
        </p:nvSpPr>
        <p:spPr bwMode="auto">
          <a:xfrm>
            <a:off x="4114800" y="2667000"/>
            <a:ext cx="962025" cy="914400"/>
          </a:xfrm>
          <a:custGeom>
            <a:avLst/>
            <a:gdLst>
              <a:gd name="T0" fmla="*/ 192087 w 961389"/>
              <a:gd name="T1" fmla="*/ 910589 h 914400"/>
              <a:gd name="T2" fmla="*/ 188042 w 961389"/>
              <a:gd name="T3" fmla="*/ 910589 h 914400"/>
              <a:gd name="T4" fmla="*/ 186813 w 961389"/>
              <a:gd name="T5" fmla="*/ 914400 h 914400"/>
              <a:gd name="T6" fmla="*/ 192087 w 961389"/>
              <a:gd name="T7" fmla="*/ 910589 h 914400"/>
              <a:gd name="T8" fmla="*/ 773969 w 961389"/>
              <a:gd name="T9" fmla="*/ 910589 h 914400"/>
              <a:gd name="T10" fmla="*/ 769916 w 961389"/>
              <a:gd name="T11" fmla="*/ 910589 h 914400"/>
              <a:gd name="T12" fmla="*/ 775213 w 961389"/>
              <a:gd name="T13" fmla="*/ 914400 h 914400"/>
              <a:gd name="T14" fmla="*/ 773969 w 961389"/>
              <a:gd name="T15" fmla="*/ 910589 h 914400"/>
              <a:gd name="T16" fmla="*/ 3813 w 961389"/>
              <a:gd name="T17" fmla="*/ 349250 h 914400"/>
              <a:gd name="T18" fmla="*/ 0 w 961389"/>
              <a:gd name="T19" fmla="*/ 349250 h 914400"/>
              <a:gd name="T20" fmla="*/ 3813 w 961389"/>
              <a:gd name="T21" fmla="*/ 352038 h 914400"/>
              <a:gd name="T22" fmla="*/ 3813 w 961389"/>
              <a:gd name="T23" fmla="*/ 349250 h 914400"/>
              <a:gd name="T24" fmla="*/ 962025 w 961389"/>
              <a:gd name="T25" fmla="*/ 349250 h 914400"/>
              <a:gd name="T26" fmla="*/ 959484 w 961389"/>
              <a:gd name="T27" fmla="*/ 349250 h 914400"/>
              <a:gd name="T28" fmla="*/ 959484 w 961389"/>
              <a:gd name="T29" fmla="*/ 351101 h 914400"/>
              <a:gd name="T30" fmla="*/ 962025 w 961389"/>
              <a:gd name="T31" fmla="*/ 349250 h 914400"/>
              <a:gd name="T32" fmla="*/ 480378 w 961389"/>
              <a:gd name="T33" fmla="*/ 0 h 914400"/>
              <a:gd name="T34" fmla="*/ 479564 w 961389"/>
              <a:gd name="T35" fmla="*/ 2539 h 914400"/>
              <a:gd name="T36" fmla="*/ 481200 w 961389"/>
              <a:gd name="T37" fmla="*/ 2539 h 914400"/>
              <a:gd name="T38" fmla="*/ 480378 w 961389"/>
              <a:gd name="T39" fmla="*/ 0 h 9144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61389"/>
              <a:gd name="T61" fmla="*/ 0 h 914400"/>
              <a:gd name="T62" fmla="*/ 961389 w 961389"/>
              <a:gd name="T63" fmla="*/ 914400 h 9144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61389" h="914400">
                <a:moveTo>
                  <a:pt x="191960" y="910589"/>
                </a:moveTo>
                <a:lnTo>
                  <a:pt x="187918" y="910589"/>
                </a:lnTo>
                <a:lnTo>
                  <a:pt x="186689" y="914400"/>
                </a:lnTo>
                <a:lnTo>
                  <a:pt x="191960" y="910589"/>
                </a:lnTo>
                <a:close/>
              </a:path>
              <a:path w="961389" h="914400">
                <a:moveTo>
                  <a:pt x="773457" y="910589"/>
                </a:moveTo>
                <a:lnTo>
                  <a:pt x="769407" y="910589"/>
                </a:lnTo>
                <a:lnTo>
                  <a:pt x="774700" y="914400"/>
                </a:lnTo>
                <a:lnTo>
                  <a:pt x="773457" y="910589"/>
                </a:lnTo>
                <a:close/>
              </a:path>
              <a:path w="961389" h="914400">
                <a:moveTo>
                  <a:pt x="3810" y="349250"/>
                </a:moveTo>
                <a:lnTo>
                  <a:pt x="0" y="349250"/>
                </a:lnTo>
                <a:lnTo>
                  <a:pt x="3810" y="352038"/>
                </a:lnTo>
                <a:lnTo>
                  <a:pt x="3810" y="349250"/>
                </a:lnTo>
                <a:close/>
              </a:path>
              <a:path w="961389" h="914400">
                <a:moveTo>
                  <a:pt x="961389" y="349250"/>
                </a:moveTo>
                <a:lnTo>
                  <a:pt x="958850" y="349250"/>
                </a:lnTo>
                <a:lnTo>
                  <a:pt x="958850" y="351101"/>
                </a:lnTo>
                <a:lnTo>
                  <a:pt x="961389" y="349250"/>
                </a:lnTo>
                <a:close/>
              </a:path>
              <a:path w="961389" h="914400">
                <a:moveTo>
                  <a:pt x="480060" y="0"/>
                </a:moveTo>
                <a:lnTo>
                  <a:pt x="479247" y="2539"/>
                </a:lnTo>
                <a:lnTo>
                  <a:pt x="480882" y="2539"/>
                </a:lnTo>
                <a:lnTo>
                  <a:pt x="480060" y="0"/>
                </a:lnTo>
                <a:close/>
              </a:path>
            </a:pathLst>
          </a:custGeom>
          <a:solidFill>
            <a:srgbClr val="0074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195" name="object 4"/>
          <p:cNvSpPr>
            <a:spLocks/>
          </p:cNvSpPr>
          <p:nvPr/>
        </p:nvSpPr>
        <p:spPr bwMode="auto">
          <a:xfrm>
            <a:off x="4117975" y="2670175"/>
            <a:ext cx="955675" cy="908050"/>
          </a:xfrm>
          <a:custGeom>
            <a:avLst/>
            <a:gdLst>
              <a:gd name="T0" fmla="*/ 193549 w 955039"/>
              <a:gd name="T1" fmla="*/ 904239 h 908050"/>
              <a:gd name="T2" fmla="*/ 185459 w 955039"/>
              <a:gd name="T3" fmla="*/ 904239 h 908050"/>
              <a:gd name="T4" fmla="*/ 184231 w 955039"/>
              <a:gd name="T5" fmla="*/ 908050 h 908050"/>
              <a:gd name="T6" fmla="*/ 188275 w 955039"/>
              <a:gd name="T7" fmla="*/ 908050 h 908050"/>
              <a:gd name="T8" fmla="*/ 193549 w 955039"/>
              <a:gd name="T9" fmla="*/ 904239 h 908050"/>
              <a:gd name="T10" fmla="*/ 768917 w 955039"/>
              <a:gd name="T11" fmla="*/ 904239 h 908050"/>
              <a:gd name="T12" fmla="*/ 760810 w 955039"/>
              <a:gd name="T13" fmla="*/ 904239 h 908050"/>
              <a:gd name="T14" fmla="*/ 766107 w 955039"/>
              <a:gd name="T15" fmla="*/ 908050 h 908050"/>
              <a:gd name="T16" fmla="*/ 770160 w 955039"/>
              <a:gd name="T17" fmla="*/ 908050 h 908050"/>
              <a:gd name="T18" fmla="*/ 768917 w 955039"/>
              <a:gd name="T19" fmla="*/ 904239 h 908050"/>
              <a:gd name="T20" fmla="*/ 2541 w 955039"/>
              <a:gd name="T21" fmla="*/ 346710 h 908050"/>
              <a:gd name="T22" fmla="*/ 0 w 955039"/>
              <a:gd name="T23" fmla="*/ 346710 h 908050"/>
              <a:gd name="T24" fmla="*/ 0 w 955039"/>
              <a:gd name="T25" fmla="*/ 349498 h 908050"/>
              <a:gd name="T26" fmla="*/ 2541 w 955039"/>
              <a:gd name="T27" fmla="*/ 351357 h 908050"/>
              <a:gd name="T28" fmla="*/ 2541 w 955039"/>
              <a:gd name="T29" fmla="*/ 346710 h 908050"/>
              <a:gd name="T30" fmla="*/ 955675 w 955039"/>
              <a:gd name="T31" fmla="*/ 346710 h 908050"/>
              <a:gd name="T32" fmla="*/ 951862 w 955039"/>
              <a:gd name="T33" fmla="*/ 346710 h 908050"/>
              <a:gd name="T34" fmla="*/ 951863 w 955039"/>
              <a:gd name="T35" fmla="*/ 351337 h 908050"/>
              <a:gd name="T36" fmla="*/ 955675 w 955039"/>
              <a:gd name="T37" fmla="*/ 348561 h 908050"/>
              <a:gd name="T38" fmla="*/ 955675 w 955039"/>
              <a:gd name="T39" fmla="*/ 346710 h 908050"/>
              <a:gd name="T40" fmla="*/ 477390 w 955039"/>
              <a:gd name="T41" fmla="*/ 0 h 908050"/>
              <a:gd name="T42" fmla="*/ 475754 w 955039"/>
              <a:gd name="T43" fmla="*/ 0 h 908050"/>
              <a:gd name="T44" fmla="*/ 474533 w 955039"/>
              <a:gd name="T45" fmla="*/ 3810 h 908050"/>
              <a:gd name="T46" fmla="*/ 478624 w 955039"/>
              <a:gd name="T47" fmla="*/ 3810 h 908050"/>
              <a:gd name="T48" fmla="*/ 477390 w 955039"/>
              <a:gd name="T49" fmla="*/ 0 h 9080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5039"/>
              <a:gd name="T76" fmla="*/ 0 h 908050"/>
              <a:gd name="T77" fmla="*/ 955039 w 955039"/>
              <a:gd name="T78" fmla="*/ 908050 h 9080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5039" h="908050">
                <a:moveTo>
                  <a:pt x="193420" y="904239"/>
                </a:moveTo>
                <a:lnTo>
                  <a:pt x="185336" y="904239"/>
                </a:lnTo>
                <a:lnTo>
                  <a:pt x="184108" y="908050"/>
                </a:lnTo>
                <a:lnTo>
                  <a:pt x="188150" y="908050"/>
                </a:lnTo>
                <a:lnTo>
                  <a:pt x="193420" y="904239"/>
                </a:lnTo>
                <a:close/>
              </a:path>
              <a:path w="955039" h="908050">
                <a:moveTo>
                  <a:pt x="768405" y="904239"/>
                </a:moveTo>
                <a:lnTo>
                  <a:pt x="760304" y="904239"/>
                </a:lnTo>
                <a:lnTo>
                  <a:pt x="765597" y="908050"/>
                </a:lnTo>
                <a:lnTo>
                  <a:pt x="769647" y="908050"/>
                </a:lnTo>
                <a:lnTo>
                  <a:pt x="768405" y="904239"/>
                </a:lnTo>
                <a:close/>
              </a:path>
              <a:path w="955039" h="908050">
                <a:moveTo>
                  <a:pt x="2539" y="346710"/>
                </a:moveTo>
                <a:lnTo>
                  <a:pt x="0" y="346710"/>
                </a:lnTo>
                <a:lnTo>
                  <a:pt x="0" y="349498"/>
                </a:lnTo>
                <a:lnTo>
                  <a:pt x="2539" y="351357"/>
                </a:lnTo>
                <a:lnTo>
                  <a:pt x="2539" y="346710"/>
                </a:lnTo>
                <a:close/>
              </a:path>
              <a:path w="955039" h="908050">
                <a:moveTo>
                  <a:pt x="955039" y="346710"/>
                </a:moveTo>
                <a:lnTo>
                  <a:pt x="951229" y="346710"/>
                </a:lnTo>
                <a:lnTo>
                  <a:pt x="951230" y="351337"/>
                </a:lnTo>
                <a:lnTo>
                  <a:pt x="955039" y="348561"/>
                </a:lnTo>
                <a:lnTo>
                  <a:pt x="955039" y="346710"/>
                </a:lnTo>
                <a:close/>
              </a:path>
              <a:path w="955039" h="908050">
                <a:moveTo>
                  <a:pt x="477072" y="0"/>
                </a:moveTo>
                <a:lnTo>
                  <a:pt x="475437" y="0"/>
                </a:lnTo>
                <a:lnTo>
                  <a:pt x="474217" y="3810"/>
                </a:lnTo>
                <a:lnTo>
                  <a:pt x="478305" y="3810"/>
                </a:lnTo>
                <a:lnTo>
                  <a:pt x="477072" y="0"/>
                </a:lnTo>
                <a:close/>
              </a:path>
            </a:pathLst>
          </a:custGeom>
          <a:solidFill>
            <a:srgbClr val="0075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196" name="object 5"/>
          <p:cNvSpPr>
            <a:spLocks/>
          </p:cNvSpPr>
          <p:nvPr/>
        </p:nvSpPr>
        <p:spPr bwMode="auto">
          <a:xfrm>
            <a:off x="4121150" y="2673350"/>
            <a:ext cx="949325" cy="900113"/>
          </a:xfrm>
          <a:custGeom>
            <a:avLst/>
            <a:gdLst>
              <a:gd name="T0" fmla="*/ 196282 w 948689"/>
              <a:gd name="T1" fmla="*/ 896305 h 900429"/>
              <a:gd name="T2" fmla="*/ 184147 w 948689"/>
              <a:gd name="T3" fmla="*/ 896305 h 900429"/>
              <a:gd name="T4" fmla="*/ 182919 w 948689"/>
              <a:gd name="T5" fmla="*/ 900113 h 900429"/>
              <a:gd name="T6" fmla="*/ 191008 w 948689"/>
              <a:gd name="T7" fmla="*/ 900113 h 900429"/>
              <a:gd name="T8" fmla="*/ 196282 w 948689"/>
              <a:gd name="T9" fmla="*/ 896305 h 900429"/>
              <a:gd name="T10" fmla="*/ 765136 w 948689"/>
              <a:gd name="T11" fmla="*/ 896305 h 900429"/>
              <a:gd name="T12" fmla="*/ 752976 w 948689"/>
              <a:gd name="T13" fmla="*/ 896305 h 900429"/>
              <a:gd name="T14" fmla="*/ 758272 w 948689"/>
              <a:gd name="T15" fmla="*/ 900113 h 900429"/>
              <a:gd name="T16" fmla="*/ 766378 w 948689"/>
              <a:gd name="T17" fmla="*/ 900113 h 900429"/>
              <a:gd name="T18" fmla="*/ 765136 w 948689"/>
              <a:gd name="T19" fmla="*/ 896305 h 900429"/>
              <a:gd name="T20" fmla="*/ 3813 w 948689"/>
              <a:gd name="T21" fmla="*/ 342780 h 900429"/>
              <a:gd name="T22" fmla="*/ 0 w 948689"/>
              <a:gd name="T23" fmla="*/ 342780 h 900429"/>
              <a:gd name="T24" fmla="*/ 0 w 948689"/>
              <a:gd name="T25" fmla="*/ 347425 h 900429"/>
              <a:gd name="T26" fmla="*/ 3813 w 948689"/>
              <a:gd name="T27" fmla="*/ 350213 h 900429"/>
              <a:gd name="T28" fmla="*/ 3813 w 948689"/>
              <a:gd name="T29" fmla="*/ 342780 h 900429"/>
              <a:gd name="T30" fmla="*/ 949325 w 948689"/>
              <a:gd name="T31" fmla="*/ 342780 h 900429"/>
              <a:gd name="T32" fmla="*/ 945512 w 948689"/>
              <a:gd name="T33" fmla="*/ 342780 h 900429"/>
              <a:gd name="T34" fmla="*/ 945512 w 948689"/>
              <a:gd name="T35" fmla="*/ 350181 h 900429"/>
              <a:gd name="T36" fmla="*/ 949298 w 948689"/>
              <a:gd name="T37" fmla="*/ 347425 h 900429"/>
              <a:gd name="T38" fmla="*/ 949325 w 948689"/>
              <a:gd name="T39" fmla="*/ 342780 h 900429"/>
              <a:gd name="T40" fmla="*/ 476084 w 948689"/>
              <a:gd name="T41" fmla="*/ 0 h 900429"/>
              <a:gd name="T42" fmla="*/ 471993 w 948689"/>
              <a:gd name="T43" fmla="*/ 0 h 900429"/>
              <a:gd name="T44" fmla="*/ 470773 w 948689"/>
              <a:gd name="T45" fmla="*/ 3809 h 900429"/>
              <a:gd name="T46" fmla="*/ 477318 w 948689"/>
              <a:gd name="T47" fmla="*/ 3809 h 900429"/>
              <a:gd name="T48" fmla="*/ 476084 w 948689"/>
              <a:gd name="T49" fmla="*/ 0 h 9004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48689"/>
              <a:gd name="T76" fmla="*/ 0 h 900429"/>
              <a:gd name="T77" fmla="*/ 948689 w 948689"/>
              <a:gd name="T78" fmla="*/ 900429 h 9004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48689" h="900429">
                <a:moveTo>
                  <a:pt x="196150" y="896620"/>
                </a:moveTo>
                <a:lnTo>
                  <a:pt x="184024" y="896620"/>
                </a:lnTo>
                <a:lnTo>
                  <a:pt x="182796" y="900429"/>
                </a:lnTo>
                <a:lnTo>
                  <a:pt x="190880" y="900429"/>
                </a:lnTo>
                <a:lnTo>
                  <a:pt x="196150" y="896620"/>
                </a:lnTo>
                <a:close/>
              </a:path>
              <a:path w="948689" h="900429">
                <a:moveTo>
                  <a:pt x="764623" y="896620"/>
                </a:moveTo>
                <a:lnTo>
                  <a:pt x="752471" y="896620"/>
                </a:lnTo>
                <a:lnTo>
                  <a:pt x="757764" y="900429"/>
                </a:lnTo>
                <a:lnTo>
                  <a:pt x="765865" y="900429"/>
                </a:lnTo>
                <a:lnTo>
                  <a:pt x="764623" y="896620"/>
                </a:lnTo>
                <a:close/>
              </a:path>
              <a:path w="948689" h="900429">
                <a:moveTo>
                  <a:pt x="3810" y="342900"/>
                </a:moveTo>
                <a:lnTo>
                  <a:pt x="0" y="342900"/>
                </a:lnTo>
                <a:lnTo>
                  <a:pt x="0" y="347547"/>
                </a:lnTo>
                <a:lnTo>
                  <a:pt x="3810" y="350336"/>
                </a:lnTo>
                <a:lnTo>
                  <a:pt x="3810" y="342900"/>
                </a:lnTo>
                <a:close/>
              </a:path>
              <a:path w="948689" h="900429">
                <a:moveTo>
                  <a:pt x="948689" y="342900"/>
                </a:moveTo>
                <a:lnTo>
                  <a:pt x="944879" y="342900"/>
                </a:lnTo>
                <a:lnTo>
                  <a:pt x="944879" y="350304"/>
                </a:lnTo>
                <a:lnTo>
                  <a:pt x="948662" y="347547"/>
                </a:lnTo>
                <a:lnTo>
                  <a:pt x="948689" y="342900"/>
                </a:lnTo>
                <a:close/>
              </a:path>
              <a:path w="948689" h="900429">
                <a:moveTo>
                  <a:pt x="475765" y="0"/>
                </a:moveTo>
                <a:lnTo>
                  <a:pt x="471677" y="0"/>
                </a:lnTo>
                <a:lnTo>
                  <a:pt x="470458" y="3810"/>
                </a:lnTo>
                <a:lnTo>
                  <a:pt x="476998" y="3810"/>
                </a:lnTo>
                <a:lnTo>
                  <a:pt x="475765" y="0"/>
                </a:lnTo>
                <a:close/>
              </a:path>
            </a:pathLst>
          </a:custGeom>
          <a:solidFill>
            <a:srgbClr val="0076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197" name="object 6"/>
          <p:cNvSpPr>
            <a:spLocks/>
          </p:cNvSpPr>
          <p:nvPr/>
        </p:nvSpPr>
        <p:spPr bwMode="auto">
          <a:xfrm>
            <a:off x="4124325" y="2676525"/>
            <a:ext cx="941388" cy="893763"/>
          </a:xfrm>
          <a:custGeom>
            <a:avLst/>
            <a:gdLst>
              <a:gd name="T0" fmla="*/ 195919 w 941070"/>
              <a:gd name="T1" fmla="*/ 891219 h 892810"/>
              <a:gd name="T2" fmla="*/ 181094 w 941070"/>
              <a:gd name="T3" fmla="*/ 891219 h 892810"/>
              <a:gd name="T4" fmla="*/ 180275 w 941070"/>
              <a:gd name="T5" fmla="*/ 893763 h 892810"/>
              <a:gd name="T6" fmla="*/ 192405 w 941070"/>
              <a:gd name="T7" fmla="*/ 893763 h 892810"/>
              <a:gd name="T8" fmla="*/ 195919 w 941070"/>
              <a:gd name="T9" fmla="*/ 891219 h 892810"/>
              <a:gd name="T10" fmla="*/ 760242 w 941070"/>
              <a:gd name="T11" fmla="*/ 891219 h 892810"/>
              <a:gd name="T12" fmla="*/ 745384 w 941070"/>
              <a:gd name="T13" fmla="*/ 891219 h 892810"/>
              <a:gd name="T14" fmla="*/ 748914 w 941070"/>
              <a:gd name="T15" fmla="*/ 893763 h 892810"/>
              <a:gd name="T16" fmla="*/ 761070 w 941070"/>
              <a:gd name="T17" fmla="*/ 893763 h 892810"/>
              <a:gd name="T18" fmla="*/ 760242 w 941070"/>
              <a:gd name="T19" fmla="*/ 891219 h 892810"/>
              <a:gd name="T20" fmla="*/ 3811 w 941070"/>
              <a:gd name="T21" fmla="*/ 339451 h 892810"/>
              <a:gd name="T22" fmla="*/ 0 w 941070"/>
              <a:gd name="T23" fmla="*/ 339451 h 892810"/>
              <a:gd name="T24" fmla="*/ 0 w 941070"/>
              <a:gd name="T25" fmla="*/ 346896 h 892810"/>
              <a:gd name="T26" fmla="*/ 3811 w 941070"/>
              <a:gd name="T27" fmla="*/ 349687 h 892810"/>
              <a:gd name="T28" fmla="*/ 3811 w 941070"/>
              <a:gd name="T29" fmla="*/ 339451 h 892810"/>
              <a:gd name="T30" fmla="*/ 941387 w 941070"/>
              <a:gd name="T31" fmla="*/ 339451 h 892810"/>
              <a:gd name="T32" fmla="*/ 937577 w 941070"/>
              <a:gd name="T33" fmla="*/ 339451 h 892810"/>
              <a:gd name="T34" fmla="*/ 937577 w 941070"/>
              <a:gd name="T35" fmla="*/ 349644 h 892810"/>
              <a:gd name="T36" fmla="*/ 941344 w 941070"/>
              <a:gd name="T37" fmla="*/ 346896 h 892810"/>
              <a:gd name="T38" fmla="*/ 941387 w 941070"/>
              <a:gd name="T39" fmla="*/ 339451 h 892810"/>
              <a:gd name="T40" fmla="*/ 473348 w 941070"/>
              <a:gd name="T41" fmla="*/ 0 h 892810"/>
              <a:gd name="T42" fmla="*/ 466806 w 941070"/>
              <a:gd name="T43" fmla="*/ 0 h 892810"/>
              <a:gd name="T44" fmla="*/ 465586 w 941070"/>
              <a:gd name="T45" fmla="*/ 3814 h 892810"/>
              <a:gd name="T46" fmla="*/ 474581 w 941070"/>
              <a:gd name="T47" fmla="*/ 3814 h 892810"/>
              <a:gd name="T48" fmla="*/ 473348 w 941070"/>
              <a:gd name="T49" fmla="*/ 0 h 8928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41070"/>
              <a:gd name="T76" fmla="*/ 0 h 892810"/>
              <a:gd name="T77" fmla="*/ 941070 w 941070"/>
              <a:gd name="T78" fmla="*/ 892810 h 8928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41070" h="892810">
                <a:moveTo>
                  <a:pt x="195853" y="890269"/>
                </a:moveTo>
                <a:lnTo>
                  <a:pt x="181033" y="890269"/>
                </a:lnTo>
                <a:lnTo>
                  <a:pt x="180214" y="892810"/>
                </a:lnTo>
                <a:lnTo>
                  <a:pt x="192340" y="892810"/>
                </a:lnTo>
                <a:lnTo>
                  <a:pt x="195853" y="890269"/>
                </a:lnTo>
                <a:close/>
              </a:path>
              <a:path w="941070" h="892810">
                <a:moveTo>
                  <a:pt x="759985" y="890269"/>
                </a:moveTo>
                <a:lnTo>
                  <a:pt x="745132" y="890269"/>
                </a:lnTo>
                <a:lnTo>
                  <a:pt x="748661" y="892810"/>
                </a:lnTo>
                <a:lnTo>
                  <a:pt x="760813" y="892810"/>
                </a:lnTo>
                <a:lnTo>
                  <a:pt x="759985" y="890269"/>
                </a:lnTo>
                <a:close/>
              </a:path>
              <a:path w="941070" h="892810">
                <a:moveTo>
                  <a:pt x="3810" y="339089"/>
                </a:moveTo>
                <a:lnTo>
                  <a:pt x="0" y="339089"/>
                </a:lnTo>
                <a:lnTo>
                  <a:pt x="0" y="346526"/>
                </a:lnTo>
                <a:lnTo>
                  <a:pt x="3810" y="349314"/>
                </a:lnTo>
                <a:lnTo>
                  <a:pt x="3810" y="339089"/>
                </a:lnTo>
                <a:close/>
              </a:path>
              <a:path w="941070" h="892810">
                <a:moveTo>
                  <a:pt x="941069" y="339089"/>
                </a:moveTo>
                <a:lnTo>
                  <a:pt x="937260" y="339089"/>
                </a:lnTo>
                <a:lnTo>
                  <a:pt x="937260" y="349271"/>
                </a:lnTo>
                <a:lnTo>
                  <a:pt x="941026" y="346526"/>
                </a:lnTo>
                <a:lnTo>
                  <a:pt x="941069" y="339089"/>
                </a:lnTo>
                <a:close/>
              </a:path>
              <a:path w="941070" h="892810">
                <a:moveTo>
                  <a:pt x="473188" y="0"/>
                </a:moveTo>
                <a:lnTo>
                  <a:pt x="466648" y="0"/>
                </a:lnTo>
                <a:lnTo>
                  <a:pt x="465429" y="3810"/>
                </a:lnTo>
                <a:lnTo>
                  <a:pt x="474421" y="3810"/>
                </a:lnTo>
                <a:lnTo>
                  <a:pt x="473188" y="0"/>
                </a:lnTo>
                <a:close/>
              </a:path>
            </a:pathLst>
          </a:custGeom>
          <a:solidFill>
            <a:srgbClr val="0077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198" name="object 7"/>
          <p:cNvSpPr>
            <a:spLocks/>
          </p:cNvSpPr>
          <p:nvPr/>
        </p:nvSpPr>
        <p:spPr bwMode="auto">
          <a:xfrm>
            <a:off x="4129088" y="2681288"/>
            <a:ext cx="933450" cy="885825"/>
          </a:xfrm>
          <a:custGeom>
            <a:avLst/>
            <a:gdLst>
              <a:gd name="T0" fmla="*/ 197313 w 933450"/>
              <a:gd name="T1" fmla="*/ 882018 h 886460"/>
              <a:gd name="T2" fmla="*/ 178451 w 933450"/>
              <a:gd name="T3" fmla="*/ 882018 h 886460"/>
              <a:gd name="T4" fmla="*/ 177223 w 933450"/>
              <a:gd name="T5" fmla="*/ 885824 h 886460"/>
              <a:gd name="T6" fmla="*/ 192043 w 933450"/>
              <a:gd name="T7" fmla="*/ 885824 h 886460"/>
              <a:gd name="T8" fmla="*/ 197313 w 933450"/>
              <a:gd name="T9" fmla="*/ 882018 h 886460"/>
              <a:gd name="T10" fmla="*/ 754933 w 933450"/>
              <a:gd name="T11" fmla="*/ 882018 h 886460"/>
              <a:gd name="T12" fmla="*/ 736029 w 933450"/>
              <a:gd name="T13" fmla="*/ 882018 h 886460"/>
              <a:gd name="T14" fmla="*/ 741322 w 933450"/>
              <a:gd name="T15" fmla="*/ 885824 h 886460"/>
              <a:gd name="T16" fmla="*/ 756175 w 933450"/>
              <a:gd name="T17" fmla="*/ 885824 h 886460"/>
              <a:gd name="T18" fmla="*/ 754933 w 933450"/>
              <a:gd name="T19" fmla="*/ 882018 h 886460"/>
              <a:gd name="T20" fmla="*/ 3809 w 933450"/>
              <a:gd name="T21" fmla="*/ 335039 h 886460"/>
              <a:gd name="T22" fmla="*/ 0 w 933450"/>
              <a:gd name="T23" fmla="*/ 335039 h 886460"/>
              <a:gd name="T24" fmla="*/ 0 w 933450"/>
              <a:gd name="T25" fmla="*/ 345257 h 886460"/>
              <a:gd name="T26" fmla="*/ 3809 w 933450"/>
              <a:gd name="T27" fmla="*/ 348044 h 886460"/>
              <a:gd name="T28" fmla="*/ 3809 w 933450"/>
              <a:gd name="T29" fmla="*/ 335039 h 886460"/>
              <a:gd name="T30" fmla="*/ 933450 w 933450"/>
              <a:gd name="T31" fmla="*/ 335039 h 886460"/>
              <a:gd name="T32" fmla="*/ 929639 w 933450"/>
              <a:gd name="T33" fmla="*/ 335039 h 886460"/>
              <a:gd name="T34" fmla="*/ 929639 w 933450"/>
              <a:gd name="T35" fmla="*/ 347989 h 886460"/>
              <a:gd name="T36" fmla="*/ 933390 w 933450"/>
              <a:gd name="T37" fmla="*/ 345257 h 886460"/>
              <a:gd name="T38" fmla="*/ 933450 w 933450"/>
              <a:gd name="T39" fmla="*/ 335039 h 886460"/>
              <a:gd name="T40" fmla="*/ 470611 w 933450"/>
              <a:gd name="T41" fmla="*/ 0 h 886460"/>
              <a:gd name="T42" fmla="*/ 461619 w 933450"/>
              <a:gd name="T43" fmla="*/ 0 h 886460"/>
              <a:gd name="T44" fmla="*/ 460400 w 933450"/>
              <a:gd name="T45" fmla="*/ 3806 h 886460"/>
              <a:gd name="T46" fmla="*/ 471844 w 933450"/>
              <a:gd name="T47" fmla="*/ 3806 h 886460"/>
              <a:gd name="T48" fmla="*/ 470611 w 933450"/>
              <a:gd name="T49" fmla="*/ 0 h 8864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3450"/>
              <a:gd name="T76" fmla="*/ 0 h 886460"/>
              <a:gd name="T77" fmla="*/ 933450 w 933450"/>
              <a:gd name="T78" fmla="*/ 886460 h 8864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3450" h="886460">
                <a:moveTo>
                  <a:pt x="197313" y="882650"/>
                </a:moveTo>
                <a:lnTo>
                  <a:pt x="178451" y="882650"/>
                </a:lnTo>
                <a:lnTo>
                  <a:pt x="177223" y="886459"/>
                </a:lnTo>
                <a:lnTo>
                  <a:pt x="192043" y="886459"/>
                </a:lnTo>
                <a:lnTo>
                  <a:pt x="197313" y="882650"/>
                </a:lnTo>
                <a:close/>
              </a:path>
              <a:path w="933450" h="886460">
                <a:moveTo>
                  <a:pt x="754933" y="882650"/>
                </a:moveTo>
                <a:lnTo>
                  <a:pt x="736029" y="882650"/>
                </a:lnTo>
                <a:lnTo>
                  <a:pt x="741322" y="886459"/>
                </a:lnTo>
                <a:lnTo>
                  <a:pt x="756175" y="886459"/>
                </a:lnTo>
                <a:lnTo>
                  <a:pt x="754933" y="882650"/>
                </a:lnTo>
                <a:close/>
              </a:path>
              <a:path w="933450" h="886460">
                <a:moveTo>
                  <a:pt x="3809" y="335279"/>
                </a:moveTo>
                <a:lnTo>
                  <a:pt x="0" y="335279"/>
                </a:lnTo>
                <a:lnTo>
                  <a:pt x="0" y="345504"/>
                </a:lnTo>
                <a:lnTo>
                  <a:pt x="3809" y="348293"/>
                </a:lnTo>
                <a:lnTo>
                  <a:pt x="3809" y="335279"/>
                </a:lnTo>
                <a:close/>
              </a:path>
              <a:path w="933450" h="886460">
                <a:moveTo>
                  <a:pt x="933450" y="335279"/>
                </a:moveTo>
                <a:lnTo>
                  <a:pt x="929639" y="335279"/>
                </a:lnTo>
                <a:lnTo>
                  <a:pt x="929639" y="348238"/>
                </a:lnTo>
                <a:lnTo>
                  <a:pt x="933390" y="345504"/>
                </a:lnTo>
                <a:lnTo>
                  <a:pt x="933450" y="335279"/>
                </a:lnTo>
                <a:close/>
              </a:path>
              <a:path w="933450" h="886460">
                <a:moveTo>
                  <a:pt x="470611" y="0"/>
                </a:moveTo>
                <a:lnTo>
                  <a:pt x="461619" y="0"/>
                </a:lnTo>
                <a:lnTo>
                  <a:pt x="460400" y="3809"/>
                </a:lnTo>
                <a:lnTo>
                  <a:pt x="471844" y="3809"/>
                </a:lnTo>
                <a:lnTo>
                  <a:pt x="470611" y="0"/>
                </a:lnTo>
                <a:close/>
              </a:path>
            </a:pathLst>
          </a:custGeom>
          <a:solidFill>
            <a:srgbClr val="0078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199" name="object 8"/>
          <p:cNvSpPr>
            <a:spLocks/>
          </p:cNvSpPr>
          <p:nvPr/>
        </p:nvSpPr>
        <p:spPr bwMode="auto">
          <a:xfrm>
            <a:off x="4132263" y="2684463"/>
            <a:ext cx="925512" cy="879475"/>
          </a:xfrm>
          <a:custGeom>
            <a:avLst/>
            <a:gdLst>
              <a:gd name="T0" fmla="*/ 198706 w 925829"/>
              <a:gd name="T1" fmla="*/ 875663 h 878839"/>
              <a:gd name="T2" fmla="*/ 175809 w 925829"/>
              <a:gd name="T3" fmla="*/ 875663 h 878839"/>
              <a:gd name="T4" fmla="*/ 174581 w 925829"/>
              <a:gd name="T5" fmla="*/ 879476 h 878839"/>
              <a:gd name="T6" fmla="*/ 193437 w 925829"/>
              <a:gd name="T7" fmla="*/ 879476 h 878839"/>
              <a:gd name="T8" fmla="*/ 198706 w 925829"/>
              <a:gd name="T9" fmla="*/ 875663 h 878839"/>
              <a:gd name="T10" fmla="*/ 749624 w 925829"/>
              <a:gd name="T11" fmla="*/ 875663 h 878839"/>
              <a:gd name="T12" fmla="*/ 726677 w 925829"/>
              <a:gd name="T13" fmla="*/ 875663 h 878839"/>
              <a:gd name="T14" fmla="*/ 731968 w 925829"/>
              <a:gd name="T15" fmla="*/ 879476 h 878839"/>
              <a:gd name="T16" fmla="*/ 750866 w 925829"/>
              <a:gd name="T17" fmla="*/ 879476 h 878839"/>
              <a:gd name="T18" fmla="*/ 749624 w 925829"/>
              <a:gd name="T19" fmla="*/ 875663 h 878839"/>
              <a:gd name="T20" fmla="*/ 3809 w 925829"/>
              <a:gd name="T21" fmla="*/ 331710 h 878839"/>
              <a:gd name="T22" fmla="*/ 0 w 925829"/>
              <a:gd name="T23" fmla="*/ 331710 h 878839"/>
              <a:gd name="T24" fmla="*/ 0 w 925829"/>
              <a:gd name="T25" fmla="*/ 344732 h 878839"/>
              <a:gd name="T26" fmla="*/ 3809 w 925829"/>
              <a:gd name="T27" fmla="*/ 347523 h 878839"/>
              <a:gd name="T28" fmla="*/ 3809 w 925829"/>
              <a:gd name="T29" fmla="*/ 331710 h 878839"/>
              <a:gd name="T30" fmla="*/ 925513 w 925829"/>
              <a:gd name="T31" fmla="*/ 331710 h 878839"/>
              <a:gd name="T32" fmla="*/ 921704 w 925829"/>
              <a:gd name="T33" fmla="*/ 331710 h 878839"/>
              <a:gd name="T34" fmla="*/ 921704 w 925829"/>
              <a:gd name="T35" fmla="*/ 347456 h 878839"/>
              <a:gd name="T36" fmla="*/ 925437 w 925829"/>
              <a:gd name="T37" fmla="*/ 344732 h 878839"/>
              <a:gd name="T38" fmla="*/ 925513 w 925829"/>
              <a:gd name="T39" fmla="*/ 331710 h 878839"/>
              <a:gd name="T40" fmla="*/ 467874 w 925829"/>
              <a:gd name="T41" fmla="*/ 0 h 878839"/>
              <a:gd name="T42" fmla="*/ 456434 w 925829"/>
              <a:gd name="T43" fmla="*/ 0 h 878839"/>
              <a:gd name="T44" fmla="*/ 455215 w 925829"/>
              <a:gd name="T45" fmla="*/ 3813 h 878839"/>
              <a:gd name="T46" fmla="*/ 469106 w 925829"/>
              <a:gd name="T47" fmla="*/ 3813 h 878839"/>
              <a:gd name="T48" fmla="*/ 467874 w 925829"/>
              <a:gd name="T49" fmla="*/ 0 h 8788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25829"/>
              <a:gd name="T76" fmla="*/ 0 h 878839"/>
              <a:gd name="T77" fmla="*/ 925829 w 925829"/>
              <a:gd name="T78" fmla="*/ 878839 h 8788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25829" h="878839">
                <a:moveTo>
                  <a:pt x="198774" y="875030"/>
                </a:moveTo>
                <a:lnTo>
                  <a:pt x="175869" y="875030"/>
                </a:lnTo>
                <a:lnTo>
                  <a:pt x="174641" y="878840"/>
                </a:lnTo>
                <a:lnTo>
                  <a:pt x="193503" y="878840"/>
                </a:lnTo>
                <a:lnTo>
                  <a:pt x="198774" y="875030"/>
                </a:lnTo>
                <a:close/>
              </a:path>
              <a:path w="925829" h="878839">
                <a:moveTo>
                  <a:pt x="749881" y="875030"/>
                </a:moveTo>
                <a:lnTo>
                  <a:pt x="726926" y="875030"/>
                </a:lnTo>
                <a:lnTo>
                  <a:pt x="732219" y="878840"/>
                </a:lnTo>
                <a:lnTo>
                  <a:pt x="751123" y="878840"/>
                </a:lnTo>
                <a:lnTo>
                  <a:pt x="749881" y="875030"/>
                </a:lnTo>
                <a:close/>
              </a:path>
              <a:path w="925829" h="878839">
                <a:moveTo>
                  <a:pt x="3810" y="331470"/>
                </a:moveTo>
                <a:lnTo>
                  <a:pt x="0" y="331470"/>
                </a:lnTo>
                <a:lnTo>
                  <a:pt x="0" y="344483"/>
                </a:lnTo>
                <a:lnTo>
                  <a:pt x="3810" y="347272"/>
                </a:lnTo>
                <a:lnTo>
                  <a:pt x="3810" y="331470"/>
                </a:lnTo>
                <a:close/>
              </a:path>
              <a:path w="925829" h="878839">
                <a:moveTo>
                  <a:pt x="925830" y="331470"/>
                </a:moveTo>
                <a:lnTo>
                  <a:pt x="922020" y="331470"/>
                </a:lnTo>
                <a:lnTo>
                  <a:pt x="922020" y="347205"/>
                </a:lnTo>
                <a:lnTo>
                  <a:pt x="925754" y="344483"/>
                </a:lnTo>
                <a:lnTo>
                  <a:pt x="925830" y="331470"/>
                </a:lnTo>
                <a:close/>
              </a:path>
              <a:path w="925829" h="878839">
                <a:moveTo>
                  <a:pt x="468034" y="0"/>
                </a:moveTo>
                <a:lnTo>
                  <a:pt x="456590" y="0"/>
                </a:lnTo>
                <a:lnTo>
                  <a:pt x="455371" y="3810"/>
                </a:lnTo>
                <a:lnTo>
                  <a:pt x="469267" y="3810"/>
                </a:lnTo>
                <a:lnTo>
                  <a:pt x="468034" y="0"/>
                </a:lnTo>
                <a:close/>
              </a:path>
            </a:pathLst>
          </a:custGeom>
          <a:solidFill>
            <a:srgbClr val="007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00" name="object 9"/>
          <p:cNvSpPr>
            <a:spLocks/>
          </p:cNvSpPr>
          <p:nvPr/>
        </p:nvSpPr>
        <p:spPr bwMode="auto">
          <a:xfrm>
            <a:off x="4137025" y="2689225"/>
            <a:ext cx="917575" cy="869950"/>
          </a:xfrm>
          <a:custGeom>
            <a:avLst/>
            <a:gdLst>
              <a:gd name="T0" fmla="*/ 200096 w 918210"/>
              <a:gd name="T1" fmla="*/ 866146 h 871220"/>
              <a:gd name="T2" fmla="*/ 173167 w 918210"/>
              <a:gd name="T3" fmla="*/ 866146 h 871220"/>
              <a:gd name="T4" fmla="*/ 171940 w 918210"/>
              <a:gd name="T5" fmla="*/ 869950 h 871220"/>
              <a:gd name="T6" fmla="*/ 194829 w 918210"/>
              <a:gd name="T7" fmla="*/ 869950 h 871220"/>
              <a:gd name="T8" fmla="*/ 200096 w 918210"/>
              <a:gd name="T9" fmla="*/ 866146 h 871220"/>
              <a:gd name="T10" fmla="*/ 744314 w 918210"/>
              <a:gd name="T11" fmla="*/ 866146 h 871220"/>
              <a:gd name="T12" fmla="*/ 717327 w 918210"/>
              <a:gd name="T13" fmla="*/ 866146 h 871220"/>
              <a:gd name="T14" fmla="*/ 722616 w 918210"/>
              <a:gd name="T15" fmla="*/ 869950 h 871220"/>
              <a:gd name="T16" fmla="*/ 745555 w 918210"/>
              <a:gd name="T17" fmla="*/ 869950 h 871220"/>
              <a:gd name="T18" fmla="*/ 744314 w 918210"/>
              <a:gd name="T19" fmla="*/ 866146 h 871220"/>
              <a:gd name="T20" fmla="*/ 3807 w 918210"/>
              <a:gd name="T21" fmla="*/ 327182 h 871220"/>
              <a:gd name="T22" fmla="*/ 0 w 918210"/>
              <a:gd name="T23" fmla="*/ 327182 h 871220"/>
              <a:gd name="T24" fmla="*/ 0 w 918210"/>
              <a:gd name="T25" fmla="*/ 342961 h 871220"/>
              <a:gd name="T26" fmla="*/ 3807 w 918210"/>
              <a:gd name="T27" fmla="*/ 345745 h 871220"/>
              <a:gd name="T28" fmla="*/ 3807 w 918210"/>
              <a:gd name="T29" fmla="*/ 327182 h 871220"/>
              <a:gd name="T30" fmla="*/ 917575 w 918210"/>
              <a:gd name="T31" fmla="*/ 327182 h 871220"/>
              <a:gd name="T32" fmla="*/ 915037 w 918210"/>
              <a:gd name="T33" fmla="*/ 327182 h 871220"/>
              <a:gd name="T34" fmla="*/ 915037 w 918210"/>
              <a:gd name="T35" fmla="*/ 344743 h 871220"/>
              <a:gd name="T36" fmla="*/ 917483 w 918210"/>
              <a:gd name="T37" fmla="*/ 342961 h 871220"/>
              <a:gd name="T38" fmla="*/ 917575 w 918210"/>
              <a:gd name="T39" fmla="*/ 327182 h 871220"/>
              <a:gd name="T40" fmla="*/ 465135 w 918210"/>
              <a:gd name="T41" fmla="*/ 0 h 871220"/>
              <a:gd name="T42" fmla="*/ 451249 w 918210"/>
              <a:gd name="T43" fmla="*/ 0 h 871220"/>
              <a:gd name="T44" fmla="*/ 450436 w 918210"/>
              <a:gd name="T45" fmla="*/ 2535 h 871220"/>
              <a:gd name="T46" fmla="*/ 465957 w 918210"/>
              <a:gd name="T47" fmla="*/ 2535 h 871220"/>
              <a:gd name="T48" fmla="*/ 465135 w 918210"/>
              <a:gd name="T49" fmla="*/ 0 h 8712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18210"/>
              <a:gd name="T76" fmla="*/ 0 h 871220"/>
              <a:gd name="T77" fmla="*/ 918210 w 918210"/>
              <a:gd name="T78" fmla="*/ 871220 h 8712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18210" h="871220">
                <a:moveTo>
                  <a:pt x="200234" y="867410"/>
                </a:moveTo>
                <a:lnTo>
                  <a:pt x="173287" y="867410"/>
                </a:lnTo>
                <a:lnTo>
                  <a:pt x="172059" y="871220"/>
                </a:lnTo>
                <a:lnTo>
                  <a:pt x="194964" y="871220"/>
                </a:lnTo>
                <a:lnTo>
                  <a:pt x="200234" y="867410"/>
                </a:lnTo>
                <a:close/>
              </a:path>
              <a:path w="918210" h="871220">
                <a:moveTo>
                  <a:pt x="744829" y="867410"/>
                </a:moveTo>
                <a:lnTo>
                  <a:pt x="717823" y="867410"/>
                </a:lnTo>
                <a:lnTo>
                  <a:pt x="723116" y="871220"/>
                </a:lnTo>
                <a:lnTo>
                  <a:pt x="746071" y="871220"/>
                </a:lnTo>
                <a:lnTo>
                  <a:pt x="744829" y="867410"/>
                </a:lnTo>
                <a:close/>
              </a:path>
              <a:path w="918210" h="871220">
                <a:moveTo>
                  <a:pt x="3810" y="327660"/>
                </a:moveTo>
                <a:lnTo>
                  <a:pt x="0" y="327660"/>
                </a:lnTo>
                <a:lnTo>
                  <a:pt x="0" y="343462"/>
                </a:lnTo>
                <a:lnTo>
                  <a:pt x="3810" y="346250"/>
                </a:lnTo>
                <a:lnTo>
                  <a:pt x="3810" y="327660"/>
                </a:lnTo>
                <a:close/>
              </a:path>
              <a:path w="918210" h="871220">
                <a:moveTo>
                  <a:pt x="918210" y="327660"/>
                </a:moveTo>
                <a:lnTo>
                  <a:pt x="915670" y="327660"/>
                </a:lnTo>
                <a:lnTo>
                  <a:pt x="915670" y="345246"/>
                </a:lnTo>
                <a:lnTo>
                  <a:pt x="918118" y="343462"/>
                </a:lnTo>
                <a:lnTo>
                  <a:pt x="918210" y="327660"/>
                </a:lnTo>
                <a:close/>
              </a:path>
              <a:path w="918210" h="871220">
                <a:moveTo>
                  <a:pt x="465457" y="0"/>
                </a:moveTo>
                <a:lnTo>
                  <a:pt x="451561" y="0"/>
                </a:lnTo>
                <a:lnTo>
                  <a:pt x="450748" y="2539"/>
                </a:lnTo>
                <a:lnTo>
                  <a:pt x="466279" y="2539"/>
                </a:lnTo>
                <a:lnTo>
                  <a:pt x="465457" y="0"/>
                </a:lnTo>
                <a:close/>
              </a:path>
            </a:pathLst>
          </a:custGeom>
          <a:solidFill>
            <a:srgbClr val="007A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01" name="object 10"/>
          <p:cNvSpPr>
            <a:spLocks/>
          </p:cNvSpPr>
          <p:nvPr/>
        </p:nvSpPr>
        <p:spPr bwMode="auto">
          <a:xfrm>
            <a:off x="4140200" y="2690813"/>
            <a:ext cx="911225" cy="865187"/>
          </a:xfrm>
          <a:custGeom>
            <a:avLst/>
            <a:gdLst>
              <a:gd name="T0" fmla="*/ 201554 w 911860"/>
              <a:gd name="T1" fmla="*/ 861376 h 864870"/>
              <a:gd name="T2" fmla="*/ 170586 w 911860"/>
              <a:gd name="T3" fmla="*/ 861376 h 864870"/>
              <a:gd name="T4" fmla="*/ 169359 w 911860"/>
              <a:gd name="T5" fmla="*/ 865187 h 864870"/>
              <a:gd name="T6" fmla="*/ 196287 w 911860"/>
              <a:gd name="T7" fmla="*/ 865187 h 864870"/>
              <a:gd name="T8" fmla="*/ 201554 w 911860"/>
              <a:gd name="T9" fmla="*/ 861376 h 864870"/>
              <a:gd name="T10" fmla="*/ 739262 w 911860"/>
              <a:gd name="T11" fmla="*/ 861376 h 864870"/>
              <a:gd name="T12" fmla="*/ 708227 w 911860"/>
              <a:gd name="T13" fmla="*/ 861376 h 864870"/>
              <a:gd name="T14" fmla="*/ 713516 w 911860"/>
              <a:gd name="T15" fmla="*/ 865187 h 864870"/>
              <a:gd name="T16" fmla="*/ 740503 w 911860"/>
              <a:gd name="T17" fmla="*/ 865187 h 864870"/>
              <a:gd name="T18" fmla="*/ 739262 w 911860"/>
              <a:gd name="T19" fmla="*/ 861376 h 864870"/>
              <a:gd name="T20" fmla="*/ 2537 w 911860"/>
              <a:gd name="T21" fmla="*/ 325239 h 864870"/>
              <a:gd name="T22" fmla="*/ 0 w 911860"/>
              <a:gd name="T23" fmla="*/ 325239 h 864870"/>
              <a:gd name="T24" fmla="*/ 0 w 911860"/>
              <a:gd name="T25" fmla="*/ 343836 h 864870"/>
              <a:gd name="T26" fmla="*/ 2537 w 911860"/>
              <a:gd name="T27" fmla="*/ 345696 h 864870"/>
              <a:gd name="T28" fmla="*/ 2537 w 911860"/>
              <a:gd name="T29" fmla="*/ 325239 h 864870"/>
              <a:gd name="T30" fmla="*/ 911225 w 911860"/>
              <a:gd name="T31" fmla="*/ 325239 h 864870"/>
              <a:gd name="T32" fmla="*/ 907418 w 911860"/>
              <a:gd name="T33" fmla="*/ 325239 h 864870"/>
              <a:gd name="T34" fmla="*/ 907418 w 911860"/>
              <a:gd name="T35" fmla="*/ 345610 h 864870"/>
              <a:gd name="T36" fmla="*/ 911225 w 911860"/>
              <a:gd name="T37" fmla="*/ 342832 h 864870"/>
              <a:gd name="T38" fmla="*/ 911225 w 911860"/>
              <a:gd name="T39" fmla="*/ 325239 h 864870"/>
              <a:gd name="T40" fmla="*/ 462147 w 911860"/>
              <a:gd name="T41" fmla="*/ 0 h 864870"/>
              <a:gd name="T42" fmla="*/ 446627 w 911860"/>
              <a:gd name="T43" fmla="*/ 0 h 864870"/>
              <a:gd name="T44" fmla="*/ 445409 w 911860"/>
              <a:gd name="T45" fmla="*/ 3811 h 864870"/>
              <a:gd name="T46" fmla="*/ 463379 w 911860"/>
              <a:gd name="T47" fmla="*/ 3811 h 864870"/>
              <a:gd name="T48" fmla="*/ 462147 w 911860"/>
              <a:gd name="T49" fmla="*/ 0 h 8648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11860"/>
              <a:gd name="T76" fmla="*/ 0 h 864870"/>
              <a:gd name="T77" fmla="*/ 911860 w 911860"/>
              <a:gd name="T78" fmla="*/ 864870 h 8648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11860" h="864870">
                <a:moveTo>
                  <a:pt x="201694" y="861060"/>
                </a:moveTo>
                <a:lnTo>
                  <a:pt x="170705" y="861060"/>
                </a:lnTo>
                <a:lnTo>
                  <a:pt x="169477" y="864870"/>
                </a:lnTo>
                <a:lnTo>
                  <a:pt x="196424" y="864870"/>
                </a:lnTo>
                <a:lnTo>
                  <a:pt x="201694" y="861060"/>
                </a:lnTo>
                <a:close/>
              </a:path>
              <a:path w="911860" h="864870">
                <a:moveTo>
                  <a:pt x="739777" y="861060"/>
                </a:moveTo>
                <a:lnTo>
                  <a:pt x="708720" y="861060"/>
                </a:lnTo>
                <a:lnTo>
                  <a:pt x="714013" y="864870"/>
                </a:lnTo>
                <a:lnTo>
                  <a:pt x="741019" y="864870"/>
                </a:lnTo>
                <a:lnTo>
                  <a:pt x="739777" y="861060"/>
                </a:lnTo>
                <a:close/>
              </a:path>
              <a:path w="911860" h="864870">
                <a:moveTo>
                  <a:pt x="2539" y="325120"/>
                </a:moveTo>
                <a:lnTo>
                  <a:pt x="0" y="325120"/>
                </a:lnTo>
                <a:lnTo>
                  <a:pt x="0" y="343710"/>
                </a:lnTo>
                <a:lnTo>
                  <a:pt x="2539" y="345569"/>
                </a:lnTo>
                <a:lnTo>
                  <a:pt x="2539" y="325120"/>
                </a:lnTo>
                <a:close/>
              </a:path>
              <a:path w="911860" h="864870">
                <a:moveTo>
                  <a:pt x="911860" y="325120"/>
                </a:moveTo>
                <a:lnTo>
                  <a:pt x="908050" y="325120"/>
                </a:lnTo>
                <a:lnTo>
                  <a:pt x="908050" y="345483"/>
                </a:lnTo>
                <a:lnTo>
                  <a:pt x="911860" y="342706"/>
                </a:lnTo>
                <a:lnTo>
                  <a:pt x="911860" y="325120"/>
                </a:lnTo>
                <a:close/>
              </a:path>
              <a:path w="911860" h="864870">
                <a:moveTo>
                  <a:pt x="462469" y="0"/>
                </a:moveTo>
                <a:lnTo>
                  <a:pt x="446938" y="0"/>
                </a:lnTo>
                <a:lnTo>
                  <a:pt x="445719" y="3810"/>
                </a:lnTo>
                <a:lnTo>
                  <a:pt x="463702" y="3810"/>
                </a:lnTo>
                <a:lnTo>
                  <a:pt x="462469" y="0"/>
                </a:lnTo>
                <a:close/>
              </a:path>
            </a:pathLst>
          </a:custGeom>
          <a:solidFill>
            <a:srgbClr val="007B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02" name="object 11"/>
          <p:cNvSpPr>
            <a:spLocks/>
          </p:cNvSpPr>
          <p:nvPr/>
        </p:nvSpPr>
        <p:spPr bwMode="auto">
          <a:xfrm>
            <a:off x="4143375" y="2695575"/>
            <a:ext cx="904875" cy="857250"/>
          </a:xfrm>
          <a:custGeom>
            <a:avLst/>
            <a:gdLst>
              <a:gd name="T0" fmla="*/ 204281 w 905510"/>
              <a:gd name="T1" fmla="*/ 853439 h 857250"/>
              <a:gd name="T2" fmla="*/ 169274 w 905510"/>
              <a:gd name="T3" fmla="*/ 853439 h 857250"/>
              <a:gd name="T4" fmla="*/ 168047 w 905510"/>
              <a:gd name="T5" fmla="*/ 857250 h 857250"/>
              <a:gd name="T6" fmla="*/ 199014 w 905510"/>
              <a:gd name="T7" fmla="*/ 857250 h 857250"/>
              <a:gd name="T8" fmla="*/ 204281 w 905510"/>
              <a:gd name="T9" fmla="*/ 853439 h 857250"/>
              <a:gd name="T10" fmla="*/ 735479 w 905510"/>
              <a:gd name="T11" fmla="*/ 853439 h 857250"/>
              <a:gd name="T12" fmla="*/ 700396 w 905510"/>
              <a:gd name="T13" fmla="*/ 853439 h 857250"/>
              <a:gd name="T14" fmla="*/ 705685 w 905510"/>
              <a:gd name="T15" fmla="*/ 857250 h 857250"/>
              <a:gd name="T16" fmla="*/ 736720 w 905510"/>
              <a:gd name="T17" fmla="*/ 857250 h 857250"/>
              <a:gd name="T18" fmla="*/ 735479 w 905510"/>
              <a:gd name="T19" fmla="*/ 853439 h 857250"/>
              <a:gd name="T20" fmla="*/ 3807 w 905510"/>
              <a:gd name="T21" fmla="*/ 321310 h 857250"/>
              <a:gd name="T22" fmla="*/ 0 w 905510"/>
              <a:gd name="T23" fmla="*/ 321310 h 857250"/>
              <a:gd name="T24" fmla="*/ 0 w 905510"/>
              <a:gd name="T25" fmla="*/ 341759 h 857250"/>
              <a:gd name="T26" fmla="*/ 3807 w 905510"/>
              <a:gd name="T27" fmla="*/ 344548 h 857250"/>
              <a:gd name="T28" fmla="*/ 3807 w 905510"/>
              <a:gd name="T29" fmla="*/ 321310 h 857250"/>
              <a:gd name="T30" fmla="*/ 904875 w 905510"/>
              <a:gd name="T31" fmla="*/ 321310 h 857250"/>
              <a:gd name="T32" fmla="*/ 901068 w 905510"/>
              <a:gd name="T33" fmla="*/ 321310 h 857250"/>
              <a:gd name="T34" fmla="*/ 901068 w 905510"/>
              <a:gd name="T35" fmla="*/ 344449 h 857250"/>
              <a:gd name="T36" fmla="*/ 904756 w 905510"/>
              <a:gd name="T37" fmla="*/ 341759 h 857250"/>
              <a:gd name="T38" fmla="*/ 904875 w 905510"/>
              <a:gd name="T39" fmla="*/ 321310 h 857250"/>
              <a:gd name="T40" fmla="*/ 460839 w 905510"/>
              <a:gd name="T41" fmla="*/ 0 h 857250"/>
              <a:gd name="T42" fmla="*/ 442868 w 905510"/>
              <a:gd name="T43" fmla="*/ 0 h 857250"/>
              <a:gd name="T44" fmla="*/ 441650 w 905510"/>
              <a:gd name="T45" fmla="*/ 3810 h 857250"/>
              <a:gd name="T46" fmla="*/ 462071 w 905510"/>
              <a:gd name="T47" fmla="*/ 3810 h 857250"/>
              <a:gd name="T48" fmla="*/ 460839 w 905510"/>
              <a:gd name="T49" fmla="*/ 0 h 8572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05510"/>
              <a:gd name="T76" fmla="*/ 0 h 857250"/>
              <a:gd name="T77" fmla="*/ 905510 w 905510"/>
              <a:gd name="T78" fmla="*/ 857250 h 8572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05510" h="857250">
                <a:moveTo>
                  <a:pt x="204424" y="853439"/>
                </a:moveTo>
                <a:lnTo>
                  <a:pt x="169393" y="853439"/>
                </a:lnTo>
                <a:lnTo>
                  <a:pt x="168165" y="857250"/>
                </a:lnTo>
                <a:lnTo>
                  <a:pt x="199154" y="857250"/>
                </a:lnTo>
                <a:lnTo>
                  <a:pt x="204424" y="853439"/>
                </a:lnTo>
                <a:close/>
              </a:path>
              <a:path w="905510" h="857250">
                <a:moveTo>
                  <a:pt x="735995" y="853439"/>
                </a:moveTo>
                <a:lnTo>
                  <a:pt x="700887" y="853439"/>
                </a:lnTo>
                <a:lnTo>
                  <a:pt x="706180" y="857250"/>
                </a:lnTo>
                <a:lnTo>
                  <a:pt x="737237" y="857250"/>
                </a:lnTo>
                <a:lnTo>
                  <a:pt x="735995" y="853439"/>
                </a:lnTo>
                <a:close/>
              </a:path>
              <a:path w="905510" h="857250">
                <a:moveTo>
                  <a:pt x="3810" y="321310"/>
                </a:moveTo>
                <a:lnTo>
                  <a:pt x="0" y="321310"/>
                </a:lnTo>
                <a:lnTo>
                  <a:pt x="0" y="341759"/>
                </a:lnTo>
                <a:lnTo>
                  <a:pt x="3810" y="344548"/>
                </a:lnTo>
                <a:lnTo>
                  <a:pt x="3810" y="321310"/>
                </a:lnTo>
                <a:close/>
              </a:path>
              <a:path w="905510" h="857250">
                <a:moveTo>
                  <a:pt x="905510" y="321310"/>
                </a:moveTo>
                <a:lnTo>
                  <a:pt x="901700" y="321310"/>
                </a:lnTo>
                <a:lnTo>
                  <a:pt x="901700" y="344449"/>
                </a:lnTo>
                <a:lnTo>
                  <a:pt x="905391" y="341759"/>
                </a:lnTo>
                <a:lnTo>
                  <a:pt x="905510" y="321310"/>
                </a:lnTo>
                <a:close/>
              </a:path>
              <a:path w="905510" h="857250">
                <a:moveTo>
                  <a:pt x="461162" y="0"/>
                </a:moveTo>
                <a:lnTo>
                  <a:pt x="443179" y="0"/>
                </a:lnTo>
                <a:lnTo>
                  <a:pt x="441960" y="3810"/>
                </a:lnTo>
                <a:lnTo>
                  <a:pt x="462395" y="3810"/>
                </a:lnTo>
                <a:lnTo>
                  <a:pt x="461162" y="0"/>
                </a:lnTo>
                <a:close/>
              </a:path>
            </a:pathLst>
          </a:custGeom>
          <a:solidFill>
            <a:srgbClr val="007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03" name="object 12"/>
          <p:cNvSpPr>
            <a:spLocks/>
          </p:cNvSpPr>
          <p:nvPr/>
        </p:nvSpPr>
        <p:spPr bwMode="auto">
          <a:xfrm>
            <a:off x="4146550" y="2698750"/>
            <a:ext cx="898525" cy="849313"/>
          </a:xfrm>
          <a:custGeom>
            <a:avLst/>
            <a:gdLst>
              <a:gd name="T0" fmla="*/ 204272 w 897889"/>
              <a:gd name="T1" fmla="*/ 846775 h 849629"/>
              <a:gd name="T2" fmla="*/ 166520 w 897889"/>
              <a:gd name="T3" fmla="*/ 846775 h 849629"/>
              <a:gd name="T4" fmla="*/ 165700 w 897889"/>
              <a:gd name="T5" fmla="*/ 849313 h 849629"/>
              <a:gd name="T6" fmla="*/ 200756 w 897889"/>
              <a:gd name="T7" fmla="*/ 849313 h 849629"/>
              <a:gd name="T8" fmla="*/ 204272 w 897889"/>
              <a:gd name="T9" fmla="*/ 846775 h 849629"/>
              <a:gd name="T10" fmla="*/ 731875 w 897889"/>
              <a:gd name="T11" fmla="*/ 846775 h 849629"/>
              <a:gd name="T12" fmla="*/ 694040 w 897889"/>
              <a:gd name="T13" fmla="*/ 846775 h 849629"/>
              <a:gd name="T14" fmla="*/ 697571 w 897889"/>
              <a:gd name="T15" fmla="*/ 849313 h 849629"/>
              <a:gd name="T16" fmla="*/ 732704 w 897889"/>
              <a:gd name="T17" fmla="*/ 849313 h 849629"/>
              <a:gd name="T18" fmla="*/ 731875 w 897889"/>
              <a:gd name="T19" fmla="*/ 846775 h 849629"/>
              <a:gd name="T20" fmla="*/ 3813 w 897889"/>
              <a:gd name="T21" fmla="*/ 317382 h 849629"/>
              <a:gd name="T22" fmla="*/ 0 w 897889"/>
              <a:gd name="T23" fmla="*/ 317382 h 849629"/>
              <a:gd name="T24" fmla="*/ 0 w 897889"/>
              <a:gd name="T25" fmla="*/ 340611 h 849629"/>
              <a:gd name="T26" fmla="*/ 3813 w 897889"/>
              <a:gd name="T27" fmla="*/ 343398 h 849629"/>
              <a:gd name="T28" fmla="*/ 3813 w 897889"/>
              <a:gd name="T29" fmla="*/ 317382 h 849629"/>
              <a:gd name="T30" fmla="*/ 898525 w 897889"/>
              <a:gd name="T31" fmla="*/ 317382 h 849629"/>
              <a:gd name="T32" fmla="*/ 894712 w 897889"/>
              <a:gd name="T33" fmla="*/ 317382 h 849629"/>
              <a:gd name="T34" fmla="*/ 894712 w 897889"/>
              <a:gd name="T35" fmla="*/ 343288 h 849629"/>
              <a:gd name="T36" fmla="*/ 898525 w 897889"/>
              <a:gd name="T37" fmla="*/ 340512 h 849629"/>
              <a:gd name="T38" fmla="*/ 898525 w 897889"/>
              <a:gd name="T39" fmla="*/ 317382 h 849629"/>
              <a:gd name="T40" fmla="*/ 458910 w 897889"/>
              <a:gd name="T41" fmla="*/ 0 h 849629"/>
              <a:gd name="T42" fmla="*/ 438460 w 897889"/>
              <a:gd name="T43" fmla="*/ 0 h 849629"/>
              <a:gd name="T44" fmla="*/ 437239 w 897889"/>
              <a:gd name="T45" fmla="*/ 3809 h 849629"/>
              <a:gd name="T46" fmla="*/ 460144 w 897889"/>
              <a:gd name="T47" fmla="*/ 3809 h 849629"/>
              <a:gd name="T48" fmla="*/ 458910 w 897889"/>
              <a:gd name="T49" fmla="*/ 0 h 8496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97889"/>
              <a:gd name="T76" fmla="*/ 0 h 849629"/>
              <a:gd name="T77" fmla="*/ 897889 w 897889"/>
              <a:gd name="T78" fmla="*/ 849629 h 8496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97889" h="849629">
                <a:moveTo>
                  <a:pt x="204127" y="847090"/>
                </a:moveTo>
                <a:lnTo>
                  <a:pt x="166402" y="847090"/>
                </a:lnTo>
                <a:lnTo>
                  <a:pt x="165583" y="849629"/>
                </a:lnTo>
                <a:lnTo>
                  <a:pt x="200614" y="849629"/>
                </a:lnTo>
                <a:lnTo>
                  <a:pt x="204127" y="847090"/>
                </a:lnTo>
                <a:close/>
              </a:path>
              <a:path w="897889" h="849629">
                <a:moveTo>
                  <a:pt x="731357" y="847090"/>
                </a:moveTo>
                <a:lnTo>
                  <a:pt x="693549" y="847090"/>
                </a:lnTo>
                <a:lnTo>
                  <a:pt x="697077" y="849629"/>
                </a:lnTo>
                <a:lnTo>
                  <a:pt x="732185" y="849629"/>
                </a:lnTo>
                <a:lnTo>
                  <a:pt x="731357" y="847090"/>
                </a:lnTo>
                <a:close/>
              </a:path>
              <a:path w="897889" h="849629">
                <a:moveTo>
                  <a:pt x="3810" y="317500"/>
                </a:moveTo>
                <a:lnTo>
                  <a:pt x="0" y="317500"/>
                </a:lnTo>
                <a:lnTo>
                  <a:pt x="0" y="340738"/>
                </a:lnTo>
                <a:lnTo>
                  <a:pt x="3810" y="343526"/>
                </a:lnTo>
                <a:lnTo>
                  <a:pt x="3810" y="317500"/>
                </a:lnTo>
                <a:close/>
              </a:path>
              <a:path w="897889" h="849629">
                <a:moveTo>
                  <a:pt x="897889" y="317500"/>
                </a:moveTo>
                <a:lnTo>
                  <a:pt x="894079" y="317500"/>
                </a:lnTo>
                <a:lnTo>
                  <a:pt x="894079" y="343416"/>
                </a:lnTo>
                <a:lnTo>
                  <a:pt x="897889" y="340639"/>
                </a:lnTo>
                <a:lnTo>
                  <a:pt x="897889" y="317500"/>
                </a:lnTo>
                <a:close/>
              </a:path>
              <a:path w="897889" h="849629">
                <a:moveTo>
                  <a:pt x="458585" y="0"/>
                </a:moveTo>
                <a:lnTo>
                  <a:pt x="438150" y="0"/>
                </a:lnTo>
                <a:lnTo>
                  <a:pt x="436930" y="3810"/>
                </a:lnTo>
                <a:lnTo>
                  <a:pt x="459818" y="3810"/>
                </a:lnTo>
                <a:lnTo>
                  <a:pt x="458585" y="0"/>
                </a:lnTo>
                <a:close/>
              </a:path>
            </a:pathLst>
          </a:custGeom>
          <a:solidFill>
            <a:srgbClr val="007D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04" name="object 13"/>
          <p:cNvSpPr>
            <a:spLocks/>
          </p:cNvSpPr>
          <p:nvPr/>
        </p:nvSpPr>
        <p:spPr bwMode="auto">
          <a:xfrm>
            <a:off x="4149725" y="2701925"/>
            <a:ext cx="890588" cy="844550"/>
          </a:xfrm>
          <a:custGeom>
            <a:avLst/>
            <a:gdLst>
              <a:gd name="T0" fmla="*/ 205660 w 890270"/>
              <a:gd name="T1" fmla="*/ 840734 h 843279"/>
              <a:gd name="T2" fmla="*/ 163879 w 890270"/>
              <a:gd name="T3" fmla="*/ 840734 h 843279"/>
              <a:gd name="T4" fmla="*/ 162650 w 890270"/>
              <a:gd name="T5" fmla="*/ 844550 h 843279"/>
              <a:gd name="T6" fmla="*/ 200389 w 890270"/>
              <a:gd name="T7" fmla="*/ 844550 h 843279"/>
              <a:gd name="T8" fmla="*/ 205660 w 890270"/>
              <a:gd name="T9" fmla="*/ 840734 h 843279"/>
              <a:gd name="T10" fmla="*/ 726564 w 890270"/>
              <a:gd name="T11" fmla="*/ 840734 h 843279"/>
              <a:gd name="T12" fmla="*/ 684691 w 890270"/>
              <a:gd name="T13" fmla="*/ 840734 h 843279"/>
              <a:gd name="T14" fmla="*/ 689985 w 890270"/>
              <a:gd name="T15" fmla="*/ 844550 h 843279"/>
              <a:gd name="T16" fmla="*/ 727807 w 890270"/>
              <a:gd name="T17" fmla="*/ 844550 h 843279"/>
              <a:gd name="T18" fmla="*/ 726564 w 890270"/>
              <a:gd name="T19" fmla="*/ 840734 h 843279"/>
              <a:gd name="T20" fmla="*/ 3811 w 890270"/>
              <a:gd name="T21" fmla="*/ 314162 h 843279"/>
              <a:gd name="T22" fmla="*/ 0 w 890270"/>
              <a:gd name="T23" fmla="*/ 314162 h 843279"/>
              <a:gd name="T24" fmla="*/ 0 w 890270"/>
              <a:gd name="T25" fmla="*/ 340228 h 843279"/>
              <a:gd name="T26" fmla="*/ 3811 w 890270"/>
              <a:gd name="T27" fmla="*/ 343021 h 843279"/>
              <a:gd name="T28" fmla="*/ 3811 w 890270"/>
              <a:gd name="T29" fmla="*/ 314162 h 843279"/>
              <a:gd name="T30" fmla="*/ 890587 w 890270"/>
              <a:gd name="T31" fmla="*/ 314162 h 843279"/>
              <a:gd name="T32" fmla="*/ 886777 w 890270"/>
              <a:gd name="T33" fmla="*/ 314162 h 843279"/>
              <a:gd name="T34" fmla="*/ 886777 w 890270"/>
              <a:gd name="T35" fmla="*/ 342899 h 843279"/>
              <a:gd name="T36" fmla="*/ 890587 w 890270"/>
              <a:gd name="T37" fmla="*/ 340118 h 843279"/>
              <a:gd name="T38" fmla="*/ 890587 w 890270"/>
              <a:gd name="T39" fmla="*/ 314162 h 843279"/>
              <a:gd name="T40" fmla="*/ 456171 w 890270"/>
              <a:gd name="T41" fmla="*/ 0 h 843279"/>
              <a:gd name="T42" fmla="*/ 433275 w 890270"/>
              <a:gd name="T43" fmla="*/ 0 h 843279"/>
              <a:gd name="T44" fmla="*/ 432055 w 890270"/>
              <a:gd name="T45" fmla="*/ 3816 h 843279"/>
              <a:gd name="T46" fmla="*/ 457404 w 890270"/>
              <a:gd name="T47" fmla="*/ 3816 h 843279"/>
              <a:gd name="T48" fmla="*/ 456171 w 890270"/>
              <a:gd name="T49" fmla="*/ 0 h 8432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90270"/>
              <a:gd name="T76" fmla="*/ 0 h 843279"/>
              <a:gd name="T77" fmla="*/ 890270 w 890270"/>
              <a:gd name="T78" fmla="*/ 843279 h 8432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90270" h="843279">
                <a:moveTo>
                  <a:pt x="205587" y="839469"/>
                </a:moveTo>
                <a:lnTo>
                  <a:pt x="163820" y="839469"/>
                </a:lnTo>
                <a:lnTo>
                  <a:pt x="162592" y="843279"/>
                </a:lnTo>
                <a:lnTo>
                  <a:pt x="200317" y="843279"/>
                </a:lnTo>
                <a:lnTo>
                  <a:pt x="205587" y="839469"/>
                </a:lnTo>
                <a:close/>
              </a:path>
              <a:path w="890270" h="843279">
                <a:moveTo>
                  <a:pt x="726305" y="839469"/>
                </a:moveTo>
                <a:lnTo>
                  <a:pt x="684446" y="839469"/>
                </a:lnTo>
                <a:lnTo>
                  <a:pt x="689739" y="843279"/>
                </a:lnTo>
                <a:lnTo>
                  <a:pt x="727547" y="843279"/>
                </a:lnTo>
                <a:lnTo>
                  <a:pt x="726305" y="839469"/>
                </a:lnTo>
                <a:close/>
              </a:path>
              <a:path w="890270" h="843279">
                <a:moveTo>
                  <a:pt x="3810" y="313689"/>
                </a:moveTo>
                <a:lnTo>
                  <a:pt x="0" y="313689"/>
                </a:lnTo>
                <a:lnTo>
                  <a:pt x="0" y="339716"/>
                </a:lnTo>
                <a:lnTo>
                  <a:pt x="3810" y="342505"/>
                </a:lnTo>
                <a:lnTo>
                  <a:pt x="3810" y="313689"/>
                </a:lnTo>
                <a:close/>
              </a:path>
              <a:path w="890270" h="843279">
                <a:moveTo>
                  <a:pt x="890269" y="313689"/>
                </a:moveTo>
                <a:lnTo>
                  <a:pt x="886460" y="313689"/>
                </a:lnTo>
                <a:lnTo>
                  <a:pt x="886460" y="342383"/>
                </a:lnTo>
                <a:lnTo>
                  <a:pt x="890269" y="339606"/>
                </a:lnTo>
                <a:lnTo>
                  <a:pt x="890269" y="313689"/>
                </a:lnTo>
                <a:close/>
              </a:path>
              <a:path w="890270" h="843279">
                <a:moveTo>
                  <a:pt x="456008" y="0"/>
                </a:moveTo>
                <a:lnTo>
                  <a:pt x="433120" y="0"/>
                </a:lnTo>
                <a:lnTo>
                  <a:pt x="431901" y="3810"/>
                </a:lnTo>
                <a:lnTo>
                  <a:pt x="457241" y="3810"/>
                </a:lnTo>
                <a:lnTo>
                  <a:pt x="456008" y="0"/>
                </a:lnTo>
                <a:close/>
              </a:path>
            </a:pathLst>
          </a:custGeom>
          <a:solidFill>
            <a:srgbClr val="007E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05" name="object 14"/>
          <p:cNvSpPr>
            <a:spLocks/>
          </p:cNvSpPr>
          <p:nvPr/>
        </p:nvSpPr>
        <p:spPr bwMode="auto">
          <a:xfrm>
            <a:off x="4154488" y="2706688"/>
            <a:ext cx="882650" cy="835025"/>
          </a:xfrm>
          <a:custGeom>
            <a:avLst/>
            <a:gdLst>
              <a:gd name="T0" fmla="*/ 207048 w 882650"/>
              <a:gd name="T1" fmla="*/ 831218 h 835660"/>
              <a:gd name="T2" fmla="*/ 161238 w 882650"/>
              <a:gd name="T3" fmla="*/ 831218 h 835660"/>
              <a:gd name="T4" fmla="*/ 160010 w 882650"/>
              <a:gd name="T5" fmla="*/ 835024 h 835660"/>
              <a:gd name="T6" fmla="*/ 201777 w 882650"/>
              <a:gd name="T7" fmla="*/ 835024 h 835660"/>
              <a:gd name="T8" fmla="*/ 207048 w 882650"/>
              <a:gd name="T9" fmla="*/ 831218 h 835660"/>
              <a:gd name="T10" fmla="*/ 721253 w 882650"/>
              <a:gd name="T11" fmla="*/ 831218 h 835660"/>
              <a:gd name="T12" fmla="*/ 675343 w 882650"/>
              <a:gd name="T13" fmla="*/ 831218 h 835660"/>
              <a:gd name="T14" fmla="*/ 680636 w 882650"/>
              <a:gd name="T15" fmla="*/ 835024 h 835660"/>
              <a:gd name="T16" fmla="*/ 722495 w 882650"/>
              <a:gd name="T17" fmla="*/ 835024 h 835660"/>
              <a:gd name="T18" fmla="*/ 721253 w 882650"/>
              <a:gd name="T19" fmla="*/ 831218 h 835660"/>
              <a:gd name="T20" fmla="*/ 3809 w 882650"/>
              <a:gd name="T21" fmla="*/ 309644 h 835660"/>
              <a:gd name="T22" fmla="*/ 0 w 882650"/>
              <a:gd name="T23" fmla="*/ 309644 h 835660"/>
              <a:gd name="T24" fmla="*/ 0 w 882650"/>
              <a:gd name="T25" fmla="*/ 338438 h 835660"/>
              <a:gd name="T26" fmla="*/ 3809 w 882650"/>
              <a:gd name="T27" fmla="*/ 341225 h 835660"/>
              <a:gd name="T28" fmla="*/ 3809 w 882650"/>
              <a:gd name="T29" fmla="*/ 309644 h 835660"/>
              <a:gd name="T30" fmla="*/ 882650 w 882650"/>
              <a:gd name="T31" fmla="*/ 309644 h 835660"/>
              <a:gd name="T32" fmla="*/ 878839 w 882650"/>
              <a:gd name="T33" fmla="*/ 309644 h 835660"/>
              <a:gd name="T34" fmla="*/ 878839 w 882650"/>
              <a:gd name="T35" fmla="*/ 341091 h 835660"/>
              <a:gd name="T36" fmla="*/ 882650 w 882650"/>
              <a:gd name="T37" fmla="*/ 338316 h 835660"/>
              <a:gd name="T38" fmla="*/ 882650 w 882650"/>
              <a:gd name="T39" fmla="*/ 309644 h 835660"/>
              <a:gd name="T40" fmla="*/ 453431 w 882650"/>
              <a:gd name="T41" fmla="*/ 0 h 835660"/>
              <a:gd name="T42" fmla="*/ 428091 w 882650"/>
              <a:gd name="T43" fmla="*/ 0 h 835660"/>
              <a:gd name="T44" fmla="*/ 426872 w 882650"/>
              <a:gd name="T45" fmla="*/ 3806 h 835660"/>
              <a:gd name="T46" fmla="*/ 454664 w 882650"/>
              <a:gd name="T47" fmla="*/ 3806 h 835660"/>
              <a:gd name="T48" fmla="*/ 453431 w 882650"/>
              <a:gd name="T49" fmla="*/ 0 h 8356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82650"/>
              <a:gd name="T76" fmla="*/ 0 h 835660"/>
              <a:gd name="T77" fmla="*/ 882650 w 882650"/>
              <a:gd name="T78" fmla="*/ 835660 h 8356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82650" h="835660">
                <a:moveTo>
                  <a:pt x="207048" y="831850"/>
                </a:moveTo>
                <a:lnTo>
                  <a:pt x="161238" y="831850"/>
                </a:lnTo>
                <a:lnTo>
                  <a:pt x="160010" y="835659"/>
                </a:lnTo>
                <a:lnTo>
                  <a:pt x="201777" y="835659"/>
                </a:lnTo>
                <a:lnTo>
                  <a:pt x="207048" y="831850"/>
                </a:lnTo>
                <a:close/>
              </a:path>
              <a:path w="882650" h="835660">
                <a:moveTo>
                  <a:pt x="721253" y="831850"/>
                </a:moveTo>
                <a:lnTo>
                  <a:pt x="675343" y="831850"/>
                </a:lnTo>
                <a:lnTo>
                  <a:pt x="680636" y="835659"/>
                </a:lnTo>
                <a:lnTo>
                  <a:pt x="722495" y="835659"/>
                </a:lnTo>
                <a:lnTo>
                  <a:pt x="721253" y="831850"/>
                </a:lnTo>
                <a:close/>
              </a:path>
              <a:path w="882650" h="835660">
                <a:moveTo>
                  <a:pt x="3809" y="309879"/>
                </a:moveTo>
                <a:lnTo>
                  <a:pt x="0" y="309879"/>
                </a:lnTo>
                <a:lnTo>
                  <a:pt x="0" y="338695"/>
                </a:lnTo>
                <a:lnTo>
                  <a:pt x="3809" y="341484"/>
                </a:lnTo>
                <a:lnTo>
                  <a:pt x="3809" y="309879"/>
                </a:lnTo>
                <a:close/>
              </a:path>
              <a:path w="882650" h="835660">
                <a:moveTo>
                  <a:pt x="882650" y="309879"/>
                </a:moveTo>
                <a:lnTo>
                  <a:pt x="878839" y="309879"/>
                </a:lnTo>
                <a:lnTo>
                  <a:pt x="878839" y="341350"/>
                </a:lnTo>
                <a:lnTo>
                  <a:pt x="882650" y="338573"/>
                </a:lnTo>
                <a:lnTo>
                  <a:pt x="882650" y="309879"/>
                </a:lnTo>
                <a:close/>
              </a:path>
              <a:path w="882650" h="835660">
                <a:moveTo>
                  <a:pt x="453431" y="0"/>
                </a:moveTo>
                <a:lnTo>
                  <a:pt x="428091" y="0"/>
                </a:lnTo>
                <a:lnTo>
                  <a:pt x="426872" y="3809"/>
                </a:lnTo>
                <a:lnTo>
                  <a:pt x="454664" y="3809"/>
                </a:lnTo>
                <a:lnTo>
                  <a:pt x="453431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06" name="object 15"/>
          <p:cNvSpPr>
            <a:spLocks/>
          </p:cNvSpPr>
          <p:nvPr/>
        </p:nvSpPr>
        <p:spPr bwMode="auto">
          <a:xfrm>
            <a:off x="4157663" y="2709863"/>
            <a:ext cx="874712" cy="828675"/>
          </a:xfrm>
          <a:custGeom>
            <a:avLst/>
            <a:gdLst>
              <a:gd name="T0" fmla="*/ 208432 w 875029"/>
              <a:gd name="T1" fmla="*/ 824863 h 828039"/>
              <a:gd name="T2" fmla="*/ 158599 w 875029"/>
              <a:gd name="T3" fmla="*/ 824863 h 828039"/>
              <a:gd name="T4" fmla="*/ 157371 w 875029"/>
              <a:gd name="T5" fmla="*/ 828676 h 828039"/>
              <a:gd name="T6" fmla="*/ 203164 w 875029"/>
              <a:gd name="T7" fmla="*/ 828676 h 828039"/>
              <a:gd name="T8" fmla="*/ 208432 w 875029"/>
              <a:gd name="T9" fmla="*/ 824863 h 828039"/>
              <a:gd name="T10" fmla="*/ 715941 w 875029"/>
              <a:gd name="T11" fmla="*/ 824863 h 828039"/>
              <a:gd name="T12" fmla="*/ 665999 w 875029"/>
              <a:gd name="T13" fmla="*/ 824863 h 828039"/>
              <a:gd name="T14" fmla="*/ 671290 w 875029"/>
              <a:gd name="T15" fmla="*/ 828676 h 828039"/>
              <a:gd name="T16" fmla="*/ 717183 w 875029"/>
              <a:gd name="T17" fmla="*/ 828676 h 828039"/>
              <a:gd name="T18" fmla="*/ 715941 w 875029"/>
              <a:gd name="T19" fmla="*/ 824863 h 828039"/>
              <a:gd name="T20" fmla="*/ 3809 w 875029"/>
              <a:gd name="T21" fmla="*/ 306305 h 828039"/>
              <a:gd name="T22" fmla="*/ 0 w 875029"/>
              <a:gd name="T23" fmla="*/ 306305 h 828039"/>
              <a:gd name="T24" fmla="*/ 0 w 875029"/>
              <a:gd name="T25" fmla="*/ 337933 h 828039"/>
              <a:gd name="T26" fmla="*/ 3809 w 875029"/>
              <a:gd name="T27" fmla="*/ 340724 h 828039"/>
              <a:gd name="T28" fmla="*/ 3809 w 875029"/>
              <a:gd name="T29" fmla="*/ 306305 h 828039"/>
              <a:gd name="T30" fmla="*/ 874713 w 875029"/>
              <a:gd name="T31" fmla="*/ 306305 h 828039"/>
              <a:gd name="T32" fmla="*/ 872174 w 875029"/>
              <a:gd name="T33" fmla="*/ 306305 h 828039"/>
              <a:gd name="T34" fmla="*/ 872174 w 875029"/>
              <a:gd name="T35" fmla="*/ 339652 h 828039"/>
              <a:gd name="T36" fmla="*/ 874713 w 875029"/>
              <a:gd name="T37" fmla="*/ 337799 h 828039"/>
              <a:gd name="T38" fmla="*/ 874713 w 875029"/>
              <a:gd name="T39" fmla="*/ 306305 h 828039"/>
              <a:gd name="T40" fmla="*/ 450691 w 875029"/>
              <a:gd name="T41" fmla="*/ 0 h 828039"/>
              <a:gd name="T42" fmla="*/ 422909 w 875029"/>
              <a:gd name="T43" fmla="*/ 0 h 828039"/>
              <a:gd name="T44" fmla="*/ 422096 w 875029"/>
              <a:gd name="T45" fmla="*/ 2542 h 828039"/>
              <a:gd name="T46" fmla="*/ 451512 w 875029"/>
              <a:gd name="T47" fmla="*/ 2542 h 828039"/>
              <a:gd name="T48" fmla="*/ 450691 w 875029"/>
              <a:gd name="T49" fmla="*/ 0 h 8280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75029"/>
              <a:gd name="T76" fmla="*/ 0 h 828039"/>
              <a:gd name="T77" fmla="*/ 875029 w 875029"/>
              <a:gd name="T78" fmla="*/ 828039 h 8280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75029" h="828039">
                <a:moveTo>
                  <a:pt x="208508" y="824230"/>
                </a:moveTo>
                <a:lnTo>
                  <a:pt x="158656" y="824230"/>
                </a:lnTo>
                <a:lnTo>
                  <a:pt x="157428" y="828040"/>
                </a:lnTo>
                <a:lnTo>
                  <a:pt x="203238" y="828040"/>
                </a:lnTo>
                <a:lnTo>
                  <a:pt x="208508" y="824230"/>
                </a:lnTo>
                <a:close/>
              </a:path>
              <a:path w="875029" h="828039">
                <a:moveTo>
                  <a:pt x="716200" y="824230"/>
                </a:moveTo>
                <a:lnTo>
                  <a:pt x="666240" y="824230"/>
                </a:lnTo>
                <a:lnTo>
                  <a:pt x="671533" y="828040"/>
                </a:lnTo>
                <a:lnTo>
                  <a:pt x="717443" y="828040"/>
                </a:lnTo>
                <a:lnTo>
                  <a:pt x="716200" y="824230"/>
                </a:lnTo>
                <a:close/>
              </a:path>
              <a:path w="875029" h="828039">
                <a:moveTo>
                  <a:pt x="3810" y="306070"/>
                </a:moveTo>
                <a:lnTo>
                  <a:pt x="0" y="306070"/>
                </a:lnTo>
                <a:lnTo>
                  <a:pt x="0" y="337674"/>
                </a:lnTo>
                <a:lnTo>
                  <a:pt x="3810" y="340462"/>
                </a:lnTo>
                <a:lnTo>
                  <a:pt x="3810" y="306070"/>
                </a:lnTo>
                <a:close/>
              </a:path>
              <a:path w="875029" h="828039">
                <a:moveTo>
                  <a:pt x="875030" y="306070"/>
                </a:moveTo>
                <a:lnTo>
                  <a:pt x="872490" y="306070"/>
                </a:lnTo>
                <a:lnTo>
                  <a:pt x="872490" y="339391"/>
                </a:lnTo>
                <a:lnTo>
                  <a:pt x="875030" y="337540"/>
                </a:lnTo>
                <a:lnTo>
                  <a:pt x="875030" y="306070"/>
                </a:lnTo>
                <a:close/>
              </a:path>
              <a:path w="875029" h="828039">
                <a:moveTo>
                  <a:pt x="450854" y="0"/>
                </a:moveTo>
                <a:lnTo>
                  <a:pt x="423062" y="0"/>
                </a:lnTo>
                <a:lnTo>
                  <a:pt x="422249" y="2540"/>
                </a:lnTo>
                <a:lnTo>
                  <a:pt x="451676" y="2540"/>
                </a:lnTo>
                <a:lnTo>
                  <a:pt x="450854" y="0"/>
                </a:lnTo>
                <a:close/>
              </a:path>
            </a:pathLst>
          </a:custGeom>
          <a:solidFill>
            <a:srgbClr val="0081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07" name="object 16"/>
          <p:cNvSpPr>
            <a:spLocks/>
          </p:cNvSpPr>
          <p:nvPr/>
        </p:nvSpPr>
        <p:spPr bwMode="auto">
          <a:xfrm>
            <a:off x="4162425" y="2713038"/>
            <a:ext cx="868363" cy="820737"/>
          </a:xfrm>
          <a:custGeom>
            <a:avLst/>
            <a:gdLst>
              <a:gd name="T0" fmla="*/ 209892 w 868679"/>
              <a:gd name="T1" fmla="*/ 816931 h 821689"/>
              <a:gd name="T2" fmla="*/ 156018 w 868679"/>
              <a:gd name="T3" fmla="*/ 816931 h 821689"/>
              <a:gd name="T4" fmla="*/ 154790 w 868679"/>
              <a:gd name="T5" fmla="*/ 820737 h 821689"/>
              <a:gd name="T6" fmla="*/ 204624 w 868679"/>
              <a:gd name="T7" fmla="*/ 820737 h 821689"/>
              <a:gd name="T8" fmla="*/ 209892 w 868679"/>
              <a:gd name="T9" fmla="*/ 816931 h 821689"/>
              <a:gd name="T10" fmla="*/ 710889 w 868679"/>
              <a:gd name="T11" fmla="*/ 816931 h 821689"/>
              <a:gd name="T12" fmla="*/ 656898 w 868679"/>
              <a:gd name="T13" fmla="*/ 816931 h 821689"/>
              <a:gd name="T14" fmla="*/ 662189 w 868679"/>
              <a:gd name="T15" fmla="*/ 820737 h 821689"/>
              <a:gd name="T16" fmla="*/ 712131 w 868679"/>
              <a:gd name="T17" fmla="*/ 820737 h 821689"/>
              <a:gd name="T18" fmla="*/ 710889 w 868679"/>
              <a:gd name="T19" fmla="*/ 816931 h 821689"/>
              <a:gd name="T20" fmla="*/ 2538 w 868679"/>
              <a:gd name="T21" fmla="*/ 303177 h 821689"/>
              <a:gd name="T22" fmla="*/ 0 w 868679"/>
              <a:gd name="T23" fmla="*/ 303177 h 821689"/>
              <a:gd name="T24" fmla="*/ 0 w 868679"/>
              <a:gd name="T25" fmla="*/ 337531 h 821689"/>
              <a:gd name="T26" fmla="*/ 2538 w 868679"/>
              <a:gd name="T27" fmla="*/ 339387 h 821689"/>
              <a:gd name="T28" fmla="*/ 2538 w 868679"/>
              <a:gd name="T29" fmla="*/ 303177 h 821689"/>
              <a:gd name="T30" fmla="*/ 868364 w 868679"/>
              <a:gd name="T31" fmla="*/ 303177 h 821689"/>
              <a:gd name="T32" fmla="*/ 864555 w 868679"/>
              <a:gd name="T33" fmla="*/ 303177 h 821689"/>
              <a:gd name="T34" fmla="*/ 864555 w 868679"/>
              <a:gd name="T35" fmla="*/ 339235 h 821689"/>
              <a:gd name="T36" fmla="*/ 868364 w 868679"/>
              <a:gd name="T37" fmla="*/ 336461 h 821689"/>
              <a:gd name="T38" fmla="*/ 868364 w 868679"/>
              <a:gd name="T39" fmla="*/ 303177 h 821689"/>
              <a:gd name="T40" fmla="*/ 447703 w 868679"/>
              <a:gd name="T41" fmla="*/ 0 h 821689"/>
              <a:gd name="T42" fmla="*/ 418287 w 868679"/>
              <a:gd name="T43" fmla="*/ 0 h 821689"/>
              <a:gd name="T44" fmla="*/ 417068 w 868679"/>
              <a:gd name="T45" fmla="*/ 3805 h 821689"/>
              <a:gd name="T46" fmla="*/ 448936 w 868679"/>
              <a:gd name="T47" fmla="*/ 3805 h 821689"/>
              <a:gd name="T48" fmla="*/ 447703 w 868679"/>
              <a:gd name="T49" fmla="*/ 0 h 8216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68679"/>
              <a:gd name="T76" fmla="*/ 0 h 821689"/>
              <a:gd name="T77" fmla="*/ 868679 w 868679"/>
              <a:gd name="T78" fmla="*/ 821689 h 8216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68679" h="821689">
                <a:moveTo>
                  <a:pt x="209968" y="817879"/>
                </a:moveTo>
                <a:lnTo>
                  <a:pt x="156075" y="817879"/>
                </a:lnTo>
                <a:lnTo>
                  <a:pt x="154846" y="821689"/>
                </a:lnTo>
                <a:lnTo>
                  <a:pt x="204698" y="821689"/>
                </a:lnTo>
                <a:lnTo>
                  <a:pt x="209968" y="817879"/>
                </a:lnTo>
                <a:close/>
              </a:path>
              <a:path w="868679" h="821689">
                <a:moveTo>
                  <a:pt x="711148" y="817879"/>
                </a:moveTo>
                <a:lnTo>
                  <a:pt x="657137" y="817879"/>
                </a:lnTo>
                <a:lnTo>
                  <a:pt x="662430" y="821689"/>
                </a:lnTo>
                <a:lnTo>
                  <a:pt x="712390" y="821689"/>
                </a:lnTo>
                <a:lnTo>
                  <a:pt x="711148" y="817879"/>
                </a:lnTo>
                <a:close/>
              </a:path>
              <a:path w="868679" h="821689">
                <a:moveTo>
                  <a:pt x="2539" y="303529"/>
                </a:moveTo>
                <a:lnTo>
                  <a:pt x="0" y="303529"/>
                </a:lnTo>
                <a:lnTo>
                  <a:pt x="0" y="337922"/>
                </a:lnTo>
                <a:lnTo>
                  <a:pt x="2539" y="339781"/>
                </a:lnTo>
                <a:lnTo>
                  <a:pt x="2539" y="303529"/>
                </a:lnTo>
                <a:close/>
              </a:path>
              <a:path w="868679" h="821689">
                <a:moveTo>
                  <a:pt x="868680" y="303529"/>
                </a:moveTo>
                <a:lnTo>
                  <a:pt x="864870" y="303529"/>
                </a:lnTo>
                <a:lnTo>
                  <a:pt x="864870" y="339628"/>
                </a:lnTo>
                <a:lnTo>
                  <a:pt x="868680" y="336851"/>
                </a:lnTo>
                <a:lnTo>
                  <a:pt x="868680" y="303529"/>
                </a:lnTo>
                <a:close/>
              </a:path>
              <a:path w="868679" h="821689">
                <a:moveTo>
                  <a:pt x="447866" y="0"/>
                </a:moveTo>
                <a:lnTo>
                  <a:pt x="418439" y="0"/>
                </a:lnTo>
                <a:lnTo>
                  <a:pt x="417220" y="3809"/>
                </a:lnTo>
                <a:lnTo>
                  <a:pt x="449099" y="3809"/>
                </a:lnTo>
                <a:lnTo>
                  <a:pt x="447866" y="0"/>
                </a:lnTo>
                <a:close/>
              </a:path>
            </a:pathLst>
          </a:custGeom>
          <a:solidFill>
            <a:srgbClr val="0082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08" name="object 17"/>
          <p:cNvSpPr>
            <a:spLocks/>
          </p:cNvSpPr>
          <p:nvPr/>
        </p:nvSpPr>
        <p:spPr bwMode="auto">
          <a:xfrm>
            <a:off x="4164013" y="2716213"/>
            <a:ext cx="862012" cy="814387"/>
          </a:xfrm>
          <a:custGeom>
            <a:avLst/>
            <a:gdLst>
              <a:gd name="T0" fmla="*/ 212620 w 862329"/>
              <a:gd name="T1" fmla="*/ 810576 h 814070"/>
              <a:gd name="T2" fmla="*/ 154706 w 862329"/>
              <a:gd name="T3" fmla="*/ 810576 h 814070"/>
              <a:gd name="T4" fmla="*/ 153479 w 862329"/>
              <a:gd name="T5" fmla="*/ 814387 h 814070"/>
              <a:gd name="T6" fmla="*/ 207352 w 862329"/>
              <a:gd name="T7" fmla="*/ 814387 h 814070"/>
              <a:gd name="T8" fmla="*/ 212620 w 862329"/>
              <a:gd name="T9" fmla="*/ 810576 h 814070"/>
              <a:gd name="T10" fmla="*/ 707106 w 862329"/>
              <a:gd name="T11" fmla="*/ 810576 h 814070"/>
              <a:gd name="T12" fmla="*/ 649065 w 862329"/>
              <a:gd name="T13" fmla="*/ 810576 h 814070"/>
              <a:gd name="T14" fmla="*/ 654356 w 862329"/>
              <a:gd name="T15" fmla="*/ 814387 h 814070"/>
              <a:gd name="T16" fmla="*/ 708348 w 862329"/>
              <a:gd name="T17" fmla="*/ 814387 h 814070"/>
              <a:gd name="T18" fmla="*/ 707106 w 862329"/>
              <a:gd name="T19" fmla="*/ 810576 h 814070"/>
              <a:gd name="T20" fmla="*/ 3809 w 862329"/>
              <a:gd name="T21" fmla="*/ 299837 h 814070"/>
              <a:gd name="T22" fmla="*/ 0 w 862329"/>
              <a:gd name="T23" fmla="*/ 299837 h 814070"/>
              <a:gd name="T24" fmla="*/ 0 w 862329"/>
              <a:gd name="T25" fmla="*/ 336102 h 814070"/>
              <a:gd name="T26" fmla="*/ 3809 w 862329"/>
              <a:gd name="T27" fmla="*/ 338892 h 814070"/>
              <a:gd name="T28" fmla="*/ 3809 w 862329"/>
              <a:gd name="T29" fmla="*/ 299837 h 814070"/>
              <a:gd name="T30" fmla="*/ 862013 w 862329"/>
              <a:gd name="T31" fmla="*/ 299837 h 814070"/>
              <a:gd name="T32" fmla="*/ 858204 w 862329"/>
              <a:gd name="T33" fmla="*/ 299837 h 814070"/>
              <a:gd name="T34" fmla="*/ 858204 w 862329"/>
              <a:gd name="T35" fmla="*/ 338726 h 814070"/>
              <a:gd name="T36" fmla="*/ 862013 w 862329"/>
              <a:gd name="T37" fmla="*/ 335949 h 814070"/>
              <a:gd name="T38" fmla="*/ 862013 w 862329"/>
              <a:gd name="T39" fmla="*/ 299837 h 814070"/>
              <a:gd name="T40" fmla="*/ 446395 w 862329"/>
              <a:gd name="T41" fmla="*/ 0 h 814070"/>
              <a:gd name="T42" fmla="*/ 414528 w 862329"/>
              <a:gd name="T43" fmla="*/ 0 h 814070"/>
              <a:gd name="T44" fmla="*/ 413309 w 862329"/>
              <a:gd name="T45" fmla="*/ 3811 h 814070"/>
              <a:gd name="T46" fmla="*/ 447627 w 862329"/>
              <a:gd name="T47" fmla="*/ 3811 h 814070"/>
              <a:gd name="T48" fmla="*/ 446395 w 862329"/>
              <a:gd name="T49" fmla="*/ 0 h 8140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62329"/>
              <a:gd name="T76" fmla="*/ 0 h 814070"/>
              <a:gd name="T77" fmla="*/ 862329 w 862329"/>
              <a:gd name="T78" fmla="*/ 814070 h 8140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62329" h="814070">
                <a:moveTo>
                  <a:pt x="212698" y="810260"/>
                </a:moveTo>
                <a:lnTo>
                  <a:pt x="154763" y="810260"/>
                </a:lnTo>
                <a:lnTo>
                  <a:pt x="153535" y="814070"/>
                </a:lnTo>
                <a:lnTo>
                  <a:pt x="207428" y="814070"/>
                </a:lnTo>
                <a:lnTo>
                  <a:pt x="212698" y="810260"/>
                </a:lnTo>
                <a:close/>
              </a:path>
              <a:path w="862329" h="814070">
                <a:moveTo>
                  <a:pt x="707366" y="810260"/>
                </a:moveTo>
                <a:lnTo>
                  <a:pt x="649304" y="810260"/>
                </a:lnTo>
                <a:lnTo>
                  <a:pt x="654597" y="814070"/>
                </a:lnTo>
                <a:lnTo>
                  <a:pt x="708608" y="814070"/>
                </a:lnTo>
                <a:lnTo>
                  <a:pt x="707366" y="810260"/>
                </a:lnTo>
                <a:close/>
              </a:path>
              <a:path w="862329" h="814070">
                <a:moveTo>
                  <a:pt x="3810" y="299720"/>
                </a:moveTo>
                <a:lnTo>
                  <a:pt x="0" y="299720"/>
                </a:lnTo>
                <a:lnTo>
                  <a:pt x="0" y="335971"/>
                </a:lnTo>
                <a:lnTo>
                  <a:pt x="3810" y="338760"/>
                </a:lnTo>
                <a:lnTo>
                  <a:pt x="3810" y="299720"/>
                </a:lnTo>
                <a:close/>
              </a:path>
              <a:path w="862329" h="814070">
                <a:moveTo>
                  <a:pt x="862330" y="299720"/>
                </a:moveTo>
                <a:lnTo>
                  <a:pt x="858520" y="299720"/>
                </a:lnTo>
                <a:lnTo>
                  <a:pt x="858520" y="338594"/>
                </a:lnTo>
                <a:lnTo>
                  <a:pt x="862330" y="335818"/>
                </a:lnTo>
                <a:lnTo>
                  <a:pt x="862330" y="299720"/>
                </a:lnTo>
                <a:close/>
              </a:path>
              <a:path w="862329" h="814070">
                <a:moveTo>
                  <a:pt x="446559" y="0"/>
                </a:moveTo>
                <a:lnTo>
                  <a:pt x="414680" y="0"/>
                </a:lnTo>
                <a:lnTo>
                  <a:pt x="413461" y="3810"/>
                </a:lnTo>
                <a:lnTo>
                  <a:pt x="447792" y="3810"/>
                </a:lnTo>
                <a:lnTo>
                  <a:pt x="446559" y="0"/>
                </a:lnTo>
                <a:close/>
              </a:path>
            </a:pathLst>
          </a:custGeom>
          <a:solidFill>
            <a:srgbClr val="0083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09" name="object 18"/>
          <p:cNvSpPr>
            <a:spLocks/>
          </p:cNvSpPr>
          <p:nvPr/>
        </p:nvSpPr>
        <p:spPr bwMode="auto">
          <a:xfrm>
            <a:off x="4168775" y="2720975"/>
            <a:ext cx="854075" cy="806450"/>
          </a:xfrm>
          <a:custGeom>
            <a:avLst/>
            <a:gdLst>
              <a:gd name="T0" fmla="*/ 212243 w 854710"/>
              <a:gd name="T1" fmla="*/ 803910 h 806450"/>
              <a:gd name="T2" fmla="*/ 151658 w 854710"/>
              <a:gd name="T3" fmla="*/ 803910 h 806450"/>
              <a:gd name="T4" fmla="*/ 150841 w 854710"/>
              <a:gd name="T5" fmla="*/ 806450 h 806450"/>
              <a:gd name="T6" fmla="*/ 208733 w 854710"/>
              <a:gd name="T7" fmla="*/ 806450 h 806450"/>
              <a:gd name="T8" fmla="*/ 212243 w 854710"/>
              <a:gd name="T9" fmla="*/ 803910 h 806450"/>
              <a:gd name="T10" fmla="*/ 702206 w 854710"/>
              <a:gd name="T11" fmla="*/ 803910 h 806450"/>
              <a:gd name="T12" fmla="*/ 641488 w 854710"/>
              <a:gd name="T13" fmla="*/ 803910 h 806450"/>
              <a:gd name="T14" fmla="*/ 645014 w 854710"/>
              <a:gd name="T15" fmla="*/ 806450 h 806450"/>
              <a:gd name="T16" fmla="*/ 703033 w 854710"/>
              <a:gd name="T17" fmla="*/ 806450 h 806450"/>
              <a:gd name="T18" fmla="*/ 702206 w 854710"/>
              <a:gd name="T19" fmla="*/ 803910 h 806450"/>
              <a:gd name="T20" fmla="*/ 3807 w 854710"/>
              <a:gd name="T21" fmla="*/ 295910 h 806450"/>
              <a:gd name="T22" fmla="*/ 0 w 854710"/>
              <a:gd name="T23" fmla="*/ 295910 h 806450"/>
              <a:gd name="T24" fmla="*/ 0 w 854710"/>
              <a:gd name="T25" fmla="*/ 334950 h 806450"/>
              <a:gd name="T26" fmla="*/ 3807 w 854710"/>
              <a:gd name="T27" fmla="*/ 337738 h 806450"/>
              <a:gd name="T28" fmla="*/ 3807 w 854710"/>
              <a:gd name="T29" fmla="*/ 295910 h 806450"/>
              <a:gd name="T30" fmla="*/ 854075 w 854710"/>
              <a:gd name="T31" fmla="*/ 295910 h 806450"/>
              <a:gd name="T32" fmla="*/ 850268 w 854710"/>
              <a:gd name="T33" fmla="*/ 295910 h 806450"/>
              <a:gd name="T34" fmla="*/ 850268 w 854710"/>
              <a:gd name="T35" fmla="*/ 337561 h 806450"/>
              <a:gd name="T36" fmla="*/ 854075 w 854710"/>
              <a:gd name="T37" fmla="*/ 334784 h 806450"/>
              <a:gd name="T38" fmla="*/ 854075 w 854710"/>
              <a:gd name="T39" fmla="*/ 295910 h 806450"/>
              <a:gd name="T40" fmla="*/ 443652 w 854710"/>
              <a:gd name="T41" fmla="*/ 0 h 806450"/>
              <a:gd name="T42" fmla="*/ 409347 w 854710"/>
              <a:gd name="T43" fmla="*/ 0 h 806450"/>
              <a:gd name="T44" fmla="*/ 408129 w 854710"/>
              <a:gd name="T45" fmla="*/ 3810 h 806450"/>
              <a:gd name="T46" fmla="*/ 444884 w 854710"/>
              <a:gd name="T47" fmla="*/ 3810 h 806450"/>
              <a:gd name="T48" fmla="*/ 443652 w 854710"/>
              <a:gd name="T49" fmla="*/ 0 h 8064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54710"/>
              <a:gd name="T76" fmla="*/ 0 h 806450"/>
              <a:gd name="T77" fmla="*/ 854710 w 854710"/>
              <a:gd name="T78" fmla="*/ 806450 h 8064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54710" h="806450">
                <a:moveTo>
                  <a:pt x="212401" y="803910"/>
                </a:moveTo>
                <a:lnTo>
                  <a:pt x="151771" y="803910"/>
                </a:lnTo>
                <a:lnTo>
                  <a:pt x="150953" y="806450"/>
                </a:lnTo>
                <a:lnTo>
                  <a:pt x="208888" y="806450"/>
                </a:lnTo>
                <a:lnTo>
                  <a:pt x="212401" y="803910"/>
                </a:lnTo>
                <a:close/>
              </a:path>
              <a:path w="854710" h="806450">
                <a:moveTo>
                  <a:pt x="702728" y="803910"/>
                </a:moveTo>
                <a:lnTo>
                  <a:pt x="641965" y="803910"/>
                </a:lnTo>
                <a:lnTo>
                  <a:pt x="645494" y="806450"/>
                </a:lnTo>
                <a:lnTo>
                  <a:pt x="703556" y="806450"/>
                </a:lnTo>
                <a:lnTo>
                  <a:pt x="702728" y="803910"/>
                </a:lnTo>
                <a:close/>
              </a:path>
              <a:path w="854710" h="806450">
                <a:moveTo>
                  <a:pt x="3810" y="295910"/>
                </a:moveTo>
                <a:lnTo>
                  <a:pt x="0" y="295910"/>
                </a:lnTo>
                <a:lnTo>
                  <a:pt x="0" y="334950"/>
                </a:lnTo>
                <a:lnTo>
                  <a:pt x="3810" y="337738"/>
                </a:lnTo>
                <a:lnTo>
                  <a:pt x="3810" y="295910"/>
                </a:lnTo>
                <a:close/>
              </a:path>
              <a:path w="854710" h="806450">
                <a:moveTo>
                  <a:pt x="854710" y="295910"/>
                </a:moveTo>
                <a:lnTo>
                  <a:pt x="850900" y="295910"/>
                </a:lnTo>
                <a:lnTo>
                  <a:pt x="850900" y="337561"/>
                </a:lnTo>
                <a:lnTo>
                  <a:pt x="854710" y="334784"/>
                </a:lnTo>
                <a:lnTo>
                  <a:pt x="854710" y="295910"/>
                </a:lnTo>
                <a:close/>
              </a:path>
              <a:path w="854710" h="806450">
                <a:moveTo>
                  <a:pt x="443982" y="0"/>
                </a:moveTo>
                <a:lnTo>
                  <a:pt x="409651" y="0"/>
                </a:lnTo>
                <a:lnTo>
                  <a:pt x="408432" y="3810"/>
                </a:lnTo>
                <a:lnTo>
                  <a:pt x="445215" y="3810"/>
                </a:lnTo>
                <a:lnTo>
                  <a:pt x="443982" y="0"/>
                </a:lnTo>
                <a:close/>
              </a:path>
            </a:pathLst>
          </a:custGeom>
          <a:solidFill>
            <a:srgbClr val="0084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10" name="object 19"/>
          <p:cNvSpPr>
            <a:spLocks/>
          </p:cNvSpPr>
          <p:nvPr/>
        </p:nvSpPr>
        <p:spPr bwMode="auto">
          <a:xfrm>
            <a:off x="4171950" y="2724150"/>
            <a:ext cx="847725" cy="800100"/>
          </a:xfrm>
          <a:custGeom>
            <a:avLst/>
            <a:gdLst>
              <a:gd name="T0" fmla="*/ 214022 w 847089"/>
              <a:gd name="T1" fmla="*/ 796290 h 800100"/>
              <a:gd name="T2" fmla="*/ 149302 w 847089"/>
              <a:gd name="T3" fmla="*/ 796290 h 800100"/>
              <a:gd name="T4" fmla="*/ 148072 w 847089"/>
              <a:gd name="T5" fmla="*/ 800100 h 800100"/>
              <a:gd name="T6" fmla="*/ 208748 w 847089"/>
              <a:gd name="T7" fmla="*/ 800100 h 800100"/>
              <a:gd name="T8" fmla="*/ 214022 w 847089"/>
              <a:gd name="T9" fmla="*/ 796290 h 800100"/>
              <a:gd name="T10" fmla="*/ 698200 w 847089"/>
              <a:gd name="T11" fmla="*/ 796290 h 800100"/>
              <a:gd name="T12" fmla="*/ 633338 w 847089"/>
              <a:gd name="T13" fmla="*/ 796290 h 800100"/>
              <a:gd name="T14" fmla="*/ 638634 w 847089"/>
              <a:gd name="T15" fmla="*/ 800100 h 800100"/>
              <a:gd name="T16" fmla="*/ 699443 w 847089"/>
              <a:gd name="T17" fmla="*/ 800100 h 800100"/>
              <a:gd name="T18" fmla="*/ 698200 w 847089"/>
              <a:gd name="T19" fmla="*/ 796290 h 800100"/>
              <a:gd name="T20" fmla="*/ 3813 w 847089"/>
              <a:gd name="T21" fmla="*/ 292100 h 800100"/>
              <a:gd name="T22" fmla="*/ 0 w 847089"/>
              <a:gd name="T23" fmla="*/ 292100 h 800100"/>
              <a:gd name="T24" fmla="*/ 0 w 847089"/>
              <a:gd name="T25" fmla="*/ 333928 h 800100"/>
              <a:gd name="T26" fmla="*/ 3813 w 847089"/>
              <a:gd name="T27" fmla="*/ 336717 h 800100"/>
              <a:gd name="T28" fmla="*/ 3813 w 847089"/>
              <a:gd name="T29" fmla="*/ 292100 h 800100"/>
              <a:gd name="T30" fmla="*/ 847725 w 847089"/>
              <a:gd name="T31" fmla="*/ 292100 h 800100"/>
              <a:gd name="T32" fmla="*/ 843912 w 847089"/>
              <a:gd name="T33" fmla="*/ 292100 h 800100"/>
              <a:gd name="T34" fmla="*/ 843912 w 847089"/>
              <a:gd name="T35" fmla="*/ 336528 h 800100"/>
              <a:gd name="T36" fmla="*/ 847725 w 847089"/>
              <a:gd name="T37" fmla="*/ 333751 h 800100"/>
              <a:gd name="T38" fmla="*/ 847725 w 847089"/>
              <a:gd name="T39" fmla="*/ 292100 h 800100"/>
              <a:gd name="T40" fmla="*/ 441736 w 847089"/>
              <a:gd name="T41" fmla="*/ 0 h 800100"/>
              <a:gd name="T42" fmla="*/ 404926 w 847089"/>
              <a:gd name="T43" fmla="*/ 0 h 800100"/>
              <a:gd name="T44" fmla="*/ 403705 w 847089"/>
              <a:gd name="T45" fmla="*/ 3810 h 800100"/>
              <a:gd name="T46" fmla="*/ 442970 w 847089"/>
              <a:gd name="T47" fmla="*/ 3810 h 800100"/>
              <a:gd name="T48" fmla="*/ 441736 w 847089"/>
              <a:gd name="T49" fmla="*/ 0 h 800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47089"/>
              <a:gd name="T76" fmla="*/ 0 h 800100"/>
              <a:gd name="T77" fmla="*/ 847089 w 847089"/>
              <a:gd name="T78" fmla="*/ 800100 h 800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47089" h="800100">
                <a:moveTo>
                  <a:pt x="213861" y="796290"/>
                </a:moveTo>
                <a:lnTo>
                  <a:pt x="149190" y="796290"/>
                </a:lnTo>
                <a:lnTo>
                  <a:pt x="147961" y="800100"/>
                </a:lnTo>
                <a:lnTo>
                  <a:pt x="208591" y="800100"/>
                </a:lnTo>
                <a:lnTo>
                  <a:pt x="213861" y="796290"/>
                </a:lnTo>
                <a:close/>
              </a:path>
              <a:path w="847089" h="800100">
                <a:moveTo>
                  <a:pt x="697676" y="796290"/>
                </a:moveTo>
                <a:lnTo>
                  <a:pt x="632863" y="796290"/>
                </a:lnTo>
                <a:lnTo>
                  <a:pt x="638155" y="800100"/>
                </a:lnTo>
                <a:lnTo>
                  <a:pt x="698918" y="800100"/>
                </a:lnTo>
                <a:lnTo>
                  <a:pt x="697676" y="796290"/>
                </a:lnTo>
                <a:close/>
              </a:path>
              <a:path w="847089" h="800100">
                <a:moveTo>
                  <a:pt x="3810" y="292100"/>
                </a:moveTo>
                <a:lnTo>
                  <a:pt x="0" y="292100"/>
                </a:lnTo>
                <a:lnTo>
                  <a:pt x="0" y="333928"/>
                </a:lnTo>
                <a:lnTo>
                  <a:pt x="3810" y="336717"/>
                </a:lnTo>
                <a:lnTo>
                  <a:pt x="3810" y="292100"/>
                </a:lnTo>
                <a:close/>
              </a:path>
              <a:path w="847089" h="800100">
                <a:moveTo>
                  <a:pt x="847089" y="292100"/>
                </a:moveTo>
                <a:lnTo>
                  <a:pt x="843279" y="292100"/>
                </a:lnTo>
                <a:lnTo>
                  <a:pt x="843279" y="336528"/>
                </a:lnTo>
                <a:lnTo>
                  <a:pt x="847089" y="333751"/>
                </a:lnTo>
                <a:lnTo>
                  <a:pt x="847089" y="292100"/>
                </a:lnTo>
                <a:close/>
              </a:path>
              <a:path w="847089" h="800100">
                <a:moveTo>
                  <a:pt x="441405" y="0"/>
                </a:moveTo>
                <a:lnTo>
                  <a:pt x="404622" y="0"/>
                </a:lnTo>
                <a:lnTo>
                  <a:pt x="403402" y="3810"/>
                </a:lnTo>
                <a:lnTo>
                  <a:pt x="442638" y="3810"/>
                </a:lnTo>
                <a:lnTo>
                  <a:pt x="441405" y="0"/>
                </a:lnTo>
                <a:close/>
              </a:path>
            </a:pathLst>
          </a:custGeom>
          <a:solidFill>
            <a:srgbClr val="0085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11" name="object 20"/>
          <p:cNvSpPr>
            <a:spLocks/>
          </p:cNvSpPr>
          <p:nvPr/>
        </p:nvSpPr>
        <p:spPr bwMode="auto">
          <a:xfrm>
            <a:off x="4175125" y="2727325"/>
            <a:ext cx="839788" cy="793750"/>
          </a:xfrm>
          <a:custGeom>
            <a:avLst/>
            <a:gdLst>
              <a:gd name="T0" fmla="*/ 215404 w 839470"/>
              <a:gd name="T1" fmla="*/ 789934 h 792479"/>
              <a:gd name="T2" fmla="*/ 146664 w 839470"/>
              <a:gd name="T3" fmla="*/ 789934 h 792479"/>
              <a:gd name="T4" fmla="*/ 145435 w 839470"/>
              <a:gd name="T5" fmla="*/ 793750 h 792479"/>
              <a:gd name="T6" fmla="*/ 210131 w 839470"/>
              <a:gd name="T7" fmla="*/ 793750 h 792479"/>
              <a:gd name="T8" fmla="*/ 215404 w 839470"/>
              <a:gd name="T9" fmla="*/ 789934 h 792479"/>
              <a:gd name="T10" fmla="*/ 692886 w 839470"/>
              <a:gd name="T11" fmla="*/ 789934 h 792479"/>
              <a:gd name="T12" fmla="*/ 623996 w 839470"/>
              <a:gd name="T13" fmla="*/ 789934 h 792479"/>
              <a:gd name="T14" fmla="*/ 629291 w 839470"/>
              <a:gd name="T15" fmla="*/ 793750 h 792479"/>
              <a:gd name="T16" fmla="*/ 694129 w 839470"/>
              <a:gd name="T17" fmla="*/ 793750 h 792479"/>
              <a:gd name="T18" fmla="*/ 692886 w 839470"/>
              <a:gd name="T19" fmla="*/ 789934 h 792479"/>
              <a:gd name="T20" fmla="*/ 3811 w 839470"/>
              <a:gd name="T21" fmla="*/ 288751 h 792479"/>
              <a:gd name="T22" fmla="*/ 0 w 839470"/>
              <a:gd name="T23" fmla="*/ 288751 h 792479"/>
              <a:gd name="T24" fmla="*/ 0 w 839470"/>
              <a:gd name="T25" fmla="*/ 333441 h 792479"/>
              <a:gd name="T26" fmla="*/ 3811 w 839470"/>
              <a:gd name="T27" fmla="*/ 336234 h 792479"/>
              <a:gd name="T28" fmla="*/ 3811 w 839470"/>
              <a:gd name="T29" fmla="*/ 288751 h 792479"/>
              <a:gd name="T30" fmla="*/ 839787 w 839470"/>
              <a:gd name="T31" fmla="*/ 288751 h 792479"/>
              <a:gd name="T32" fmla="*/ 835977 w 839470"/>
              <a:gd name="T33" fmla="*/ 288751 h 792479"/>
              <a:gd name="T34" fmla="*/ 835977 w 839470"/>
              <a:gd name="T35" fmla="*/ 336033 h 792479"/>
              <a:gd name="T36" fmla="*/ 839787 w 839470"/>
              <a:gd name="T37" fmla="*/ 333252 h 792479"/>
              <a:gd name="T38" fmla="*/ 839787 w 839470"/>
              <a:gd name="T39" fmla="*/ 288751 h 792479"/>
              <a:gd name="T40" fmla="*/ 438994 w 839470"/>
              <a:gd name="T41" fmla="*/ 0 h 792479"/>
              <a:gd name="T42" fmla="*/ 399743 w 839470"/>
              <a:gd name="T43" fmla="*/ 0 h 792479"/>
              <a:gd name="T44" fmla="*/ 398524 w 839470"/>
              <a:gd name="T45" fmla="*/ 3816 h 792479"/>
              <a:gd name="T46" fmla="*/ 440228 w 839470"/>
              <a:gd name="T47" fmla="*/ 3816 h 792479"/>
              <a:gd name="T48" fmla="*/ 438994 w 839470"/>
              <a:gd name="T49" fmla="*/ 0 h 7924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39470"/>
              <a:gd name="T76" fmla="*/ 0 h 792479"/>
              <a:gd name="T77" fmla="*/ 839470 w 839470"/>
              <a:gd name="T78" fmla="*/ 792479 h 7924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39470" h="792479">
                <a:moveTo>
                  <a:pt x="215322" y="788669"/>
                </a:moveTo>
                <a:lnTo>
                  <a:pt x="146608" y="788669"/>
                </a:lnTo>
                <a:lnTo>
                  <a:pt x="145380" y="792479"/>
                </a:lnTo>
                <a:lnTo>
                  <a:pt x="210051" y="792479"/>
                </a:lnTo>
                <a:lnTo>
                  <a:pt x="215322" y="788669"/>
                </a:lnTo>
                <a:close/>
              </a:path>
              <a:path w="839470" h="792479">
                <a:moveTo>
                  <a:pt x="692624" y="788669"/>
                </a:moveTo>
                <a:lnTo>
                  <a:pt x="623760" y="788669"/>
                </a:lnTo>
                <a:lnTo>
                  <a:pt x="629053" y="792479"/>
                </a:lnTo>
                <a:lnTo>
                  <a:pt x="693866" y="792479"/>
                </a:lnTo>
                <a:lnTo>
                  <a:pt x="692624" y="788669"/>
                </a:lnTo>
                <a:close/>
              </a:path>
              <a:path w="839470" h="792479">
                <a:moveTo>
                  <a:pt x="3810" y="288289"/>
                </a:moveTo>
                <a:lnTo>
                  <a:pt x="0" y="288289"/>
                </a:lnTo>
                <a:lnTo>
                  <a:pt x="0" y="332907"/>
                </a:lnTo>
                <a:lnTo>
                  <a:pt x="3810" y="335696"/>
                </a:lnTo>
                <a:lnTo>
                  <a:pt x="3810" y="288289"/>
                </a:lnTo>
                <a:close/>
              </a:path>
              <a:path w="839470" h="792479">
                <a:moveTo>
                  <a:pt x="839469" y="288289"/>
                </a:moveTo>
                <a:lnTo>
                  <a:pt x="835660" y="288289"/>
                </a:lnTo>
                <a:lnTo>
                  <a:pt x="835660" y="335495"/>
                </a:lnTo>
                <a:lnTo>
                  <a:pt x="839469" y="332718"/>
                </a:lnTo>
                <a:lnTo>
                  <a:pt x="839469" y="288289"/>
                </a:lnTo>
                <a:close/>
              </a:path>
              <a:path w="839470" h="792479">
                <a:moveTo>
                  <a:pt x="438828" y="0"/>
                </a:moveTo>
                <a:lnTo>
                  <a:pt x="399592" y="0"/>
                </a:lnTo>
                <a:lnTo>
                  <a:pt x="398373" y="3810"/>
                </a:lnTo>
                <a:lnTo>
                  <a:pt x="440061" y="3810"/>
                </a:lnTo>
                <a:lnTo>
                  <a:pt x="438828" y="0"/>
                </a:lnTo>
                <a:close/>
              </a:path>
            </a:pathLst>
          </a:custGeom>
          <a:solidFill>
            <a:srgbClr val="0086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12" name="object 21"/>
          <p:cNvSpPr>
            <a:spLocks/>
          </p:cNvSpPr>
          <p:nvPr/>
        </p:nvSpPr>
        <p:spPr bwMode="auto">
          <a:xfrm>
            <a:off x="4179888" y="2732088"/>
            <a:ext cx="831850" cy="784225"/>
          </a:xfrm>
          <a:custGeom>
            <a:avLst/>
            <a:gdLst>
              <a:gd name="T0" fmla="*/ 216782 w 831850"/>
              <a:gd name="T1" fmla="*/ 780418 h 784860"/>
              <a:gd name="T2" fmla="*/ 144026 w 831850"/>
              <a:gd name="T3" fmla="*/ 780418 h 784860"/>
              <a:gd name="T4" fmla="*/ 142798 w 831850"/>
              <a:gd name="T5" fmla="*/ 784224 h 784860"/>
              <a:gd name="T6" fmla="*/ 211512 w 831850"/>
              <a:gd name="T7" fmla="*/ 784224 h 784860"/>
              <a:gd name="T8" fmla="*/ 216782 w 831850"/>
              <a:gd name="T9" fmla="*/ 780418 h 784860"/>
              <a:gd name="T10" fmla="*/ 687572 w 831850"/>
              <a:gd name="T11" fmla="*/ 780418 h 784860"/>
              <a:gd name="T12" fmla="*/ 614657 w 831850"/>
              <a:gd name="T13" fmla="*/ 780418 h 784860"/>
              <a:gd name="T14" fmla="*/ 619950 w 831850"/>
              <a:gd name="T15" fmla="*/ 784224 h 784860"/>
              <a:gd name="T16" fmla="*/ 688814 w 831850"/>
              <a:gd name="T17" fmla="*/ 784224 h 784860"/>
              <a:gd name="T18" fmla="*/ 687572 w 831850"/>
              <a:gd name="T19" fmla="*/ 780418 h 784860"/>
              <a:gd name="T20" fmla="*/ 3809 w 831850"/>
              <a:gd name="T21" fmla="*/ 284249 h 784860"/>
              <a:gd name="T22" fmla="*/ 0 w 831850"/>
              <a:gd name="T23" fmla="*/ 284249 h 784860"/>
              <a:gd name="T24" fmla="*/ 0 w 831850"/>
              <a:gd name="T25" fmla="*/ 331618 h 784860"/>
              <a:gd name="T26" fmla="*/ 3809 w 831850"/>
              <a:gd name="T27" fmla="*/ 334403 h 784860"/>
              <a:gd name="T28" fmla="*/ 3809 w 831850"/>
              <a:gd name="T29" fmla="*/ 284249 h 784860"/>
              <a:gd name="T30" fmla="*/ 831850 w 831850"/>
              <a:gd name="T31" fmla="*/ 284249 h 784860"/>
              <a:gd name="T32" fmla="*/ 829309 w 831850"/>
              <a:gd name="T33" fmla="*/ 284249 h 784860"/>
              <a:gd name="T34" fmla="*/ 829309 w 831850"/>
              <a:gd name="T35" fmla="*/ 333266 h 784860"/>
              <a:gd name="T36" fmla="*/ 831850 w 831850"/>
              <a:gd name="T37" fmla="*/ 331417 h 784860"/>
              <a:gd name="T38" fmla="*/ 831850 w 831850"/>
              <a:gd name="T39" fmla="*/ 284249 h 784860"/>
              <a:gd name="T40" fmla="*/ 436251 w 831850"/>
              <a:gd name="T41" fmla="*/ 0 h 784860"/>
              <a:gd name="T42" fmla="*/ 394563 w 831850"/>
              <a:gd name="T43" fmla="*/ 0 h 784860"/>
              <a:gd name="T44" fmla="*/ 393750 w 831850"/>
              <a:gd name="T45" fmla="*/ 2537 h 784860"/>
              <a:gd name="T46" fmla="*/ 437073 w 831850"/>
              <a:gd name="T47" fmla="*/ 2537 h 784860"/>
              <a:gd name="T48" fmla="*/ 436251 w 831850"/>
              <a:gd name="T49" fmla="*/ 0 h 7848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31850"/>
              <a:gd name="T76" fmla="*/ 0 h 784860"/>
              <a:gd name="T77" fmla="*/ 831850 w 831850"/>
              <a:gd name="T78" fmla="*/ 784860 h 7848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31850" h="784860">
                <a:moveTo>
                  <a:pt x="216782" y="781050"/>
                </a:moveTo>
                <a:lnTo>
                  <a:pt x="144026" y="781050"/>
                </a:lnTo>
                <a:lnTo>
                  <a:pt x="142798" y="784859"/>
                </a:lnTo>
                <a:lnTo>
                  <a:pt x="211512" y="784859"/>
                </a:lnTo>
                <a:lnTo>
                  <a:pt x="216782" y="781050"/>
                </a:lnTo>
                <a:close/>
              </a:path>
              <a:path w="831850" h="784860">
                <a:moveTo>
                  <a:pt x="687572" y="781050"/>
                </a:moveTo>
                <a:lnTo>
                  <a:pt x="614657" y="781050"/>
                </a:lnTo>
                <a:lnTo>
                  <a:pt x="619950" y="784859"/>
                </a:lnTo>
                <a:lnTo>
                  <a:pt x="688814" y="784859"/>
                </a:lnTo>
                <a:lnTo>
                  <a:pt x="687572" y="781050"/>
                </a:lnTo>
                <a:close/>
              </a:path>
              <a:path w="831850" h="784860">
                <a:moveTo>
                  <a:pt x="3809" y="284479"/>
                </a:moveTo>
                <a:lnTo>
                  <a:pt x="0" y="284479"/>
                </a:lnTo>
                <a:lnTo>
                  <a:pt x="0" y="331886"/>
                </a:lnTo>
                <a:lnTo>
                  <a:pt x="3809" y="334674"/>
                </a:lnTo>
                <a:lnTo>
                  <a:pt x="3809" y="284479"/>
                </a:lnTo>
                <a:close/>
              </a:path>
              <a:path w="831850" h="784860">
                <a:moveTo>
                  <a:pt x="831850" y="284479"/>
                </a:moveTo>
                <a:lnTo>
                  <a:pt x="829309" y="284479"/>
                </a:lnTo>
                <a:lnTo>
                  <a:pt x="829309" y="333536"/>
                </a:lnTo>
                <a:lnTo>
                  <a:pt x="831850" y="331685"/>
                </a:lnTo>
                <a:lnTo>
                  <a:pt x="831850" y="284479"/>
                </a:lnTo>
                <a:close/>
              </a:path>
              <a:path w="831850" h="784860">
                <a:moveTo>
                  <a:pt x="436251" y="0"/>
                </a:moveTo>
                <a:lnTo>
                  <a:pt x="394563" y="0"/>
                </a:lnTo>
                <a:lnTo>
                  <a:pt x="393750" y="2539"/>
                </a:lnTo>
                <a:lnTo>
                  <a:pt x="437073" y="2539"/>
                </a:lnTo>
                <a:lnTo>
                  <a:pt x="436251" y="0"/>
                </a:lnTo>
                <a:close/>
              </a:path>
            </a:pathLst>
          </a:custGeom>
          <a:solidFill>
            <a:srgbClr val="0087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13" name="object 22"/>
          <p:cNvSpPr>
            <a:spLocks/>
          </p:cNvSpPr>
          <p:nvPr/>
        </p:nvSpPr>
        <p:spPr bwMode="auto">
          <a:xfrm>
            <a:off x="4183063" y="2733675"/>
            <a:ext cx="825500" cy="779463"/>
          </a:xfrm>
          <a:custGeom>
            <a:avLst/>
            <a:gdLst>
              <a:gd name="T0" fmla="*/ 218242 w 825500"/>
              <a:gd name="T1" fmla="*/ 775648 h 778510"/>
              <a:gd name="T2" fmla="*/ 141444 w 825500"/>
              <a:gd name="T3" fmla="*/ 775648 h 778510"/>
              <a:gd name="T4" fmla="*/ 140216 w 825500"/>
              <a:gd name="T5" fmla="*/ 779463 h 778510"/>
              <a:gd name="T6" fmla="*/ 212972 w 825500"/>
              <a:gd name="T7" fmla="*/ 779463 h 778510"/>
              <a:gd name="T8" fmla="*/ 218242 w 825500"/>
              <a:gd name="T9" fmla="*/ 775648 h 778510"/>
              <a:gd name="T10" fmla="*/ 682520 w 825500"/>
              <a:gd name="T11" fmla="*/ 775648 h 778510"/>
              <a:gd name="T12" fmla="*/ 605554 w 825500"/>
              <a:gd name="T13" fmla="*/ 775648 h 778510"/>
              <a:gd name="T14" fmla="*/ 610847 w 825500"/>
              <a:gd name="T15" fmla="*/ 779463 h 778510"/>
              <a:gd name="T16" fmla="*/ 683762 w 825500"/>
              <a:gd name="T17" fmla="*/ 779463 h 778510"/>
              <a:gd name="T18" fmla="*/ 682520 w 825500"/>
              <a:gd name="T19" fmla="*/ 775648 h 778510"/>
              <a:gd name="T20" fmla="*/ 2540 w 825500"/>
              <a:gd name="T21" fmla="*/ 282284 h 778510"/>
              <a:gd name="T22" fmla="*/ 0 w 825500"/>
              <a:gd name="T23" fmla="*/ 282284 h 778510"/>
              <a:gd name="T24" fmla="*/ 0 w 825500"/>
              <a:gd name="T25" fmla="*/ 332541 h 778510"/>
              <a:gd name="T26" fmla="*/ 2540 w 825500"/>
              <a:gd name="T27" fmla="*/ 334402 h 778510"/>
              <a:gd name="T28" fmla="*/ 2540 w 825500"/>
              <a:gd name="T29" fmla="*/ 282284 h 778510"/>
              <a:gd name="T30" fmla="*/ 825500 w 825500"/>
              <a:gd name="T31" fmla="*/ 282284 h 778510"/>
              <a:gd name="T32" fmla="*/ 821690 w 825500"/>
              <a:gd name="T33" fmla="*/ 282284 h 778510"/>
              <a:gd name="T34" fmla="*/ 821690 w 825500"/>
              <a:gd name="T35" fmla="*/ 334182 h 778510"/>
              <a:gd name="T36" fmla="*/ 825500 w 825500"/>
              <a:gd name="T37" fmla="*/ 331401 h 778510"/>
              <a:gd name="T38" fmla="*/ 825500 w 825500"/>
              <a:gd name="T39" fmla="*/ 282284 h 778510"/>
              <a:gd name="T40" fmla="*/ 433263 w 825500"/>
              <a:gd name="T41" fmla="*/ 0 h 778510"/>
              <a:gd name="T42" fmla="*/ 389940 w 825500"/>
              <a:gd name="T43" fmla="*/ 0 h 778510"/>
              <a:gd name="T44" fmla="*/ 388721 w 825500"/>
              <a:gd name="T45" fmla="*/ 3815 h 778510"/>
              <a:gd name="T46" fmla="*/ 434497 w 825500"/>
              <a:gd name="T47" fmla="*/ 3815 h 778510"/>
              <a:gd name="T48" fmla="*/ 433263 w 825500"/>
              <a:gd name="T49" fmla="*/ 0 h 7785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5500"/>
              <a:gd name="T76" fmla="*/ 0 h 778510"/>
              <a:gd name="T77" fmla="*/ 825500 w 825500"/>
              <a:gd name="T78" fmla="*/ 778510 h 7785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5500" h="778510">
                <a:moveTo>
                  <a:pt x="218242" y="774700"/>
                </a:moveTo>
                <a:lnTo>
                  <a:pt x="141444" y="774700"/>
                </a:lnTo>
                <a:lnTo>
                  <a:pt x="140216" y="778510"/>
                </a:lnTo>
                <a:lnTo>
                  <a:pt x="212972" y="778510"/>
                </a:lnTo>
                <a:lnTo>
                  <a:pt x="218242" y="774700"/>
                </a:lnTo>
                <a:close/>
              </a:path>
              <a:path w="825500" h="778510">
                <a:moveTo>
                  <a:pt x="682520" y="774700"/>
                </a:moveTo>
                <a:lnTo>
                  <a:pt x="605554" y="774700"/>
                </a:lnTo>
                <a:lnTo>
                  <a:pt x="610847" y="778510"/>
                </a:lnTo>
                <a:lnTo>
                  <a:pt x="683762" y="778510"/>
                </a:lnTo>
                <a:lnTo>
                  <a:pt x="682520" y="774700"/>
                </a:lnTo>
                <a:close/>
              </a:path>
              <a:path w="825500" h="778510">
                <a:moveTo>
                  <a:pt x="2540" y="281939"/>
                </a:moveTo>
                <a:lnTo>
                  <a:pt x="0" y="281939"/>
                </a:lnTo>
                <a:lnTo>
                  <a:pt x="0" y="332134"/>
                </a:lnTo>
                <a:lnTo>
                  <a:pt x="2540" y="333993"/>
                </a:lnTo>
                <a:lnTo>
                  <a:pt x="2540" y="281939"/>
                </a:lnTo>
                <a:close/>
              </a:path>
              <a:path w="825500" h="778510">
                <a:moveTo>
                  <a:pt x="825500" y="281939"/>
                </a:moveTo>
                <a:lnTo>
                  <a:pt x="821690" y="281939"/>
                </a:lnTo>
                <a:lnTo>
                  <a:pt x="821690" y="333773"/>
                </a:lnTo>
                <a:lnTo>
                  <a:pt x="825500" y="330996"/>
                </a:lnTo>
                <a:lnTo>
                  <a:pt x="825500" y="281939"/>
                </a:lnTo>
                <a:close/>
              </a:path>
              <a:path w="825500" h="778510">
                <a:moveTo>
                  <a:pt x="433263" y="0"/>
                </a:moveTo>
                <a:lnTo>
                  <a:pt x="389940" y="0"/>
                </a:lnTo>
                <a:lnTo>
                  <a:pt x="388721" y="3810"/>
                </a:lnTo>
                <a:lnTo>
                  <a:pt x="434497" y="3810"/>
                </a:lnTo>
                <a:lnTo>
                  <a:pt x="433263" y="0"/>
                </a:lnTo>
                <a:close/>
              </a:path>
            </a:pathLst>
          </a:custGeom>
          <a:solidFill>
            <a:srgbClr val="0088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14" name="object 23"/>
          <p:cNvSpPr>
            <a:spLocks/>
          </p:cNvSpPr>
          <p:nvPr/>
        </p:nvSpPr>
        <p:spPr bwMode="auto">
          <a:xfrm>
            <a:off x="4186238" y="2738438"/>
            <a:ext cx="819150" cy="769937"/>
          </a:xfrm>
          <a:custGeom>
            <a:avLst/>
            <a:gdLst>
              <a:gd name="T0" fmla="*/ 220972 w 819150"/>
              <a:gd name="T1" fmla="*/ 766132 h 770889"/>
              <a:gd name="T2" fmla="*/ 140132 w 819150"/>
              <a:gd name="T3" fmla="*/ 766132 h 770889"/>
              <a:gd name="T4" fmla="*/ 138904 w 819150"/>
              <a:gd name="T5" fmla="*/ 769937 h 770889"/>
              <a:gd name="T6" fmla="*/ 215702 w 819150"/>
              <a:gd name="T7" fmla="*/ 769937 h 770889"/>
              <a:gd name="T8" fmla="*/ 220972 w 819150"/>
              <a:gd name="T9" fmla="*/ 766132 h 770889"/>
              <a:gd name="T10" fmla="*/ 678738 w 819150"/>
              <a:gd name="T11" fmla="*/ 766132 h 770889"/>
              <a:gd name="T12" fmla="*/ 597721 w 819150"/>
              <a:gd name="T13" fmla="*/ 766132 h 770889"/>
              <a:gd name="T14" fmla="*/ 603014 w 819150"/>
              <a:gd name="T15" fmla="*/ 769937 h 770889"/>
              <a:gd name="T16" fmla="*/ 679980 w 819150"/>
              <a:gd name="T17" fmla="*/ 769937 h 770889"/>
              <a:gd name="T18" fmla="*/ 678738 w 819150"/>
              <a:gd name="T19" fmla="*/ 766132 h 770889"/>
              <a:gd name="T20" fmla="*/ 3809 w 819150"/>
              <a:gd name="T21" fmla="*/ 277786 h 770889"/>
              <a:gd name="T22" fmla="*/ 0 w 819150"/>
              <a:gd name="T23" fmla="*/ 277786 h 770889"/>
              <a:gd name="T24" fmla="*/ 0 w 819150"/>
              <a:gd name="T25" fmla="*/ 329775 h 770889"/>
              <a:gd name="T26" fmla="*/ 3809 w 819150"/>
              <a:gd name="T27" fmla="*/ 332561 h 770889"/>
              <a:gd name="T28" fmla="*/ 3809 w 819150"/>
              <a:gd name="T29" fmla="*/ 277786 h 770889"/>
              <a:gd name="T30" fmla="*/ 819150 w 819150"/>
              <a:gd name="T31" fmla="*/ 277786 h 770889"/>
              <a:gd name="T32" fmla="*/ 815339 w 819150"/>
              <a:gd name="T33" fmla="*/ 277786 h 770889"/>
              <a:gd name="T34" fmla="*/ 815339 w 819150"/>
              <a:gd name="T35" fmla="*/ 332328 h 770889"/>
              <a:gd name="T36" fmla="*/ 819150 w 819150"/>
              <a:gd name="T37" fmla="*/ 329556 h 770889"/>
              <a:gd name="T38" fmla="*/ 819150 w 819150"/>
              <a:gd name="T39" fmla="*/ 277786 h 770889"/>
              <a:gd name="T40" fmla="*/ 431957 w 819150"/>
              <a:gd name="T41" fmla="*/ 0 h 770889"/>
              <a:gd name="T42" fmla="*/ 386181 w 819150"/>
              <a:gd name="T43" fmla="*/ 0 h 770889"/>
              <a:gd name="T44" fmla="*/ 384962 w 819150"/>
              <a:gd name="T45" fmla="*/ 3804 h 770889"/>
              <a:gd name="T46" fmla="*/ 433190 w 819150"/>
              <a:gd name="T47" fmla="*/ 3804 h 770889"/>
              <a:gd name="T48" fmla="*/ 431957 w 819150"/>
              <a:gd name="T49" fmla="*/ 0 h 7708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19150"/>
              <a:gd name="T76" fmla="*/ 0 h 770889"/>
              <a:gd name="T77" fmla="*/ 819150 w 819150"/>
              <a:gd name="T78" fmla="*/ 770889 h 7708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19150" h="770889">
                <a:moveTo>
                  <a:pt x="220972" y="767079"/>
                </a:moveTo>
                <a:lnTo>
                  <a:pt x="140132" y="767079"/>
                </a:lnTo>
                <a:lnTo>
                  <a:pt x="138904" y="770889"/>
                </a:lnTo>
                <a:lnTo>
                  <a:pt x="215702" y="770889"/>
                </a:lnTo>
                <a:lnTo>
                  <a:pt x="220972" y="767079"/>
                </a:lnTo>
                <a:close/>
              </a:path>
              <a:path w="819150" h="770889">
                <a:moveTo>
                  <a:pt x="678738" y="767079"/>
                </a:moveTo>
                <a:lnTo>
                  <a:pt x="597721" y="767079"/>
                </a:lnTo>
                <a:lnTo>
                  <a:pt x="603014" y="770889"/>
                </a:lnTo>
                <a:lnTo>
                  <a:pt x="679980" y="770889"/>
                </a:lnTo>
                <a:lnTo>
                  <a:pt x="678738" y="767079"/>
                </a:lnTo>
                <a:close/>
              </a:path>
              <a:path w="819150" h="770889">
                <a:moveTo>
                  <a:pt x="3809" y="278129"/>
                </a:moveTo>
                <a:lnTo>
                  <a:pt x="0" y="278129"/>
                </a:lnTo>
                <a:lnTo>
                  <a:pt x="0" y="330183"/>
                </a:lnTo>
                <a:lnTo>
                  <a:pt x="3809" y="332972"/>
                </a:lnTo>
                <a:lnTo>
                  <a:pt x="3809" y="278129"/>
                </a:lnTo>
                <a:close/>
              </a:path>
              <a:path w="819150" h="770889">
                <a:moveTo>
                  <a:pt x="819150" y="278129"/>
                </a:moveTo>
                <a:lnTo>
                  <a:pt x="815339" y="278129"/>
                </a:lnTo>
                <a:lnTo>
                  <a:pt x="815339" y="332739"/>
                </a:lnTo>
                <a:lnTo>
                  <a:pt x="819150" y="329963"/>
                </a:lnTo>
                <a:lnTo>
                  <a:pt x="819150" y="278129"/>
                </a:lnTo>
                <a:close/>
              </a:path>
              <a:path w="819150" h="770889">
                <a:moveTo>
                  <a:pt x="431957" y="0"/>
                </a:moveTo>
                <a:lnTo>
                  <a:pt x="386181" y="0"/>
                </a:lnTo>
                <a:lnTo>
                  <a:pt x="384962" y="3809"/>
                </a:lnTo>
                <a:lnTo>
                  <a:pt x="433190" y="3809"/>
                </a:lnTo>
                <a:lnTo>
                  <a:pt x="431957" y="0"/>
                </a:lnTo>
                <a:close/>
              </a:path>
            </a:pathLst>
          </a:custGeom>
          <a:solidFill>
            <a:srgbClr val="008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15" name="object 24"/>
          <p:cNvSpPr>
            <a:spLocks/>
          </p:cNvSpPr>
          <p:nvPr/>
        </p:nvSpPr>
        <p:spPr bwMode="auto">
          <a:xfrm>
            <a:off x="4189413" y="2741613"/>
            <a:ext cx="811212" cy="763587"/>
          </a:xfrm>
          <a:custGeom>
            <a:avLst/>
            <a:gdLst>
              <a:gd name="T0" fmla="*/ 220589 w 811529"/>
              <a:gd name="T1" fmla="*/ 761046 h 763270"/>
              <a:gd name="T2" fmla="*/ 137087 w 811529"/>
              <a:gd name="T3" fmla="*/ 761046 h 763270"/>
              <a:gd name="T4" fmla="*/ 136269 w 811529"/>
              <a:gd name="T5" fmla="*/ 763587 h 763270"/>
              <a:gd name="T6" fmla="*/ 217077 w 811529"/>
              <a:gd name="T7" fmla="*/ 763587 h 763270"/>
              <a:gd name="T8" fmla="*/ 220589 w 811529"/>
              <a:gd name="T9" fmla="*/ 761046 h 763270"/>
              <a:gd name="T10" fmla="*/ 673837 w 811529"/>
              <a:gd name="T11" fmla="*/ 761046 h 763270"/>
              <a:gd name="T12" fmla="*/ 590151 w 811529"/>
              <a:gd name="T13" fmla="*/ 761046 h 763270"/>
              <a:gd name="T14" fmla="*/ 593679 w 811529"/>
              <a:gd name="T15" fmla="*/ 763587 h 763270"/>
              <a:gd name="T16" fmla="*/ 674664 w 811529"/>
              <a:gd name="T17" fmla="*/ 763587 h 763270"/>
              <a:gd name="T18" fmla="*/ 673837 w 811529"/>
              <a:gd name="T19" fmla="*/ 761046 h 763270"/>
              <a:gd name="T20" fmla="*/ 3809 w 811529"/>
              <a:gd name="T21" fmla="*/ 274434 h 763270"/>
              <a:gd name="T22" fmla="*/ 0 w 811529"/>
              <a:gd name="T23" fmla="*/ 274434 h 763270"/>
              <a:gd name="T24" fmla="*/ 0 w 811529"/>
              <a:gd name="T25" fmla="*/ 329299 h 763270"/>
              <a:gd name="T26" fmla="*/ 3809 w 811529"/>
              <a:gd name="T27" fmla="*/ 332088 h 763270"/>
              <a:gd name="T28" fmla="*/ 3809 w 811529"/>
              <a:gd name="T29" fmla="*/ 274434 h 763270"/>
              <a:gd name="T30" fmla="*/ 811213 w 811529"/>
              <a:gd name="T31" fmla="*/ 274434 h 763270"/>
              <a:gd name="T32" fmla="*/ 807404 w 811529"/>
              <a:gd name="T33" fmla="*/ 274434 h 763270"/>
              <a:gd name="T34" fmla="*/ 807404 w 811529"/>
              <a:gd name="T35" fmla="*/ 331844 h 763270"/>
              <a:gd name="T36" fmla="*/ 811213 w 811529"/>
              <a:gd name="T37" fmla="*/ 329066 h 763270"/>
              <a:gd name="T38" fmla="*/ 811213 w 811529"/>
              <a:gd name="T39" fmla="*/ 274434 h 763270"/>
              <a:gd name="T40" fmla="*/ 429212 w 811529"/>
              <a:gd name="T41" fmla="*/ 0 h 763270"/>
              <a:gd name="T42" fmla="*/ 381003 w 811529"/>
              <a:gd name="T43" fmla="*/ 0 h 763270"/>
              <a:gd name="T44" fmla="*/ 379785 w 811529"/>
              <a:gd name="T45" fmla="*/ 3812 h 763270"/>
              <a:gd name="T46" fmla="*/ 430445 w 811529"/>
              <a:gd name="T47" fmla="*/ 3812 h 763270"/>
              <a:gd name="T48" fmla="*/ 429212 w 811529"/>
              <a:gd name="T49" fmla="*/ 0 h 7632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11529"/>
              <a:gd name="T76" fmla="*/ 0 h 763270"/>
              <a:gd name="T77" fmla="*/ 811529 w 811529"/>
              <a:gd name="T78" fmla="*/ 763270 h 7632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11529" h="763270">
                <a:moveTo>
                  <a:pt x="220675" y="760730"/>
                </a:moveTo>
                <a:lnTo>
                  <a:pt x="137141" y="760730"/>
                </a:lnTo>
                <a:lnTo>
                  <a:pt x="136322" y="763270"/>
                </a:lnTo>
                <a:lnTo>
                  <a:pt x="217162" y="763270"/>
                </a:lnTo>
                <a:lnTo>
                  <a:pt x="220675" y="760730"/>
                </a:lnTo>
                <a:close/>
              </a:path>
              <a:path w="811529" h="763270">
                <a:moveTo>
                  <a:pt x="674100" y="760730"/>
                </a:moveTo>
                <a:lnTo>
                  <a:pt x="590382" y="760730"/>
                </a:lnTo>
                <a:lnTo>
                  <a:pt x="593911" y="763270"/>
                </a:lnTo>
                <a:lnTo>
                  <a:pt x="674928" y="763270"/>
                </a:lnTo>
                <a:lnTo>
                  <a:pt x="674100" y="760730"/>
                </a:lnTo>
                <a:close/>
              </a:path>
              <a:path w="811529" h="763270">
                <a:moveTo>
                  <a:pt x="3810" y="274320"/>
                </a:moveTo>
                <a:lnTo>
                  <a:pt x="0" y="274320"/>
                </a:lnTo>
                <a:lnTo>
                  <a:pt x="0" y="329162"/>
                </a:lnTo>
                <a:lnTo>
                  <a:pt x="3810" y="331950"/>
                </a:lnTo>
                <a:lnTo>
                  <a:pt x="3810" y="274320"/>
                </a:lnTo>
                <a:close/>
              </a:path>
              <a:path w="811529" h="763270">
                <a:moveTo>
                  <a:pt x="811530" y="274320"/>
                </a:moveTo>
                <a:lnTo>
                  <a:pt x="807720" y="274320"/>
                </a:lnTo>
                <a:lnTo>
                  <a:pt x="807720" y="331706"/>
                </a:lnTo>
                <a:lnTo>
                  <a:pt x="811530" y="328929"/>
                </a:lnTo>
                <a:lnTo>
                  <a:pt x="811530" y="274320"/>
                </a:lnTo>
                <a:close/>
              </a:path>
              <a:path w="811529" h="763270">
                <a:moveTo>
                  <a:pt x="429380" y="0"/>
                </a:moveTo>
                <a:lnTo>
                  <a:pt x="381152" y="0"/>
                </a:lnTo>
                <a:lnTo>
                  <a:pt x="379933" y="3810"/>
                </a:lnTo>
                <a:lnTo>
                  <a:pt x="430613" y="3810"/>
                </a:lnTo>
                <a:lnTo>
                  <a:pt x="429380" y="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16" name="object 25"/>
          <p:cNvSpPr>
            <a:spLocks/>
          </p:cNvSpPr>
          <p:nvPr/>
        </p:nvSpPr>
        <p:spPr bwMode="auto">
          <a:xfrm>
            <a:off x="4194175" y="2746375"/>
            <a:ext cx="803275" cy="755650"/>
          </a:xfrm>
          <a:custGeom>
            <a:avLst/>
            <a:gdLst>
              <a:gd name="T0" fmla="*/ 221960 w 803910"/>
              <a:gd name="T1" fmla="*/ 751846 h 756920"/>
              <a:gd name="T2" fmla="*/ 134453 w 803910"/>
              <a:gd name="T3" fmla="*/ 751846 h 756920"/>
              <a:gd name="T4" fmla="*/ 133226 w 803910"/>
              <a:gd name="T5" fmla="*/ 755650 h 756920"/>
              <a:gd name="T6" fmla="*/ 216694 w 803910"/>
              <a:gd name="T7" fmla="*/ 755650 h 756920"/>
              <a:gd name="T8" fmla="*/ 221960 w 803910"/>
              <a:gd name="T9" fmla="*/ 751846 h 756920"/>
              <a:gd name="T10" fmla="*/ 668520 w 803910"/>
              <a:gd name="T11" fmla="*/ 751846 h 756920"/>
              <a:gd name="T12" fmla="*/ 580820 w 803910"/>
              <a:gd name="T13" fmla="*/ 751846 h 756920"/>
              <a:gd name="T14" fmla="*/ 586109 w 803910"/>
              <a:gd name="T15" fmla="*/ 755650 h 756920"/>
              <a:gd name="T16" fmla="*/ 669761 w 803910"/>
              <a:gd name="T17" fmla="*/ 755650 h 756920"/>
              <a:gd name="T18" fmla="*/ 668520 w 803910"/>
              <a:gd name="T19" fmla="*/ 751846 h 756920"/>
              <a:gd name="T20" fmla="*/ 3807 w 803910"/>
              <a:gd name="T21" fmla="*/ 270056 h 756920"/>
              <a:gd name="T22" fmla="*/ 0 w 803910"/>
              <a:gd name="T23" fmla="*/ 270056 h 756920"/>
              <a:gd name="T24" fmla="*/ 0 w 803910"/>
              <a:gd name="T25" fmla="*/ 327589 h 756920"/>
              <a:gd name="T26" fmla="*/ 3807 w 803910"/>
              <a:gd name="T27" fmla="*/ 330374 h 756920"/>
              <a:gd name="T28" fmla="*/ 3807 w 803910"/>
              <a:gd name="T29" fmla="*/ 270056 h 756920"/>
              <a:gd name="T30" fmla="*/ 803275 w 803910"/>
              <a:gd name="T31" fmla="*/ 270056 h 756920"/>
              <a:gd name="T32" fmla="*/ 799468 w 803910"/>
              <a:gd name="T33" fmla="*/ 270056 h 756920"/>
              <a:gd name="T34" fmla="*/ 799468 w 803910"/>
              <a:gd name="T35" fmla="*/ 330118 h 756920"/>
              <a:gd name="T36" fmla="*/ 803275 w 803910"/>
              <a:gd name="T37" fmla="*/ 327346 h 756920"/>
              <a:gd name="T38" fmla="*/ 803275 w 803910"/>
              <a:gd name="T39" fmla="*/ 270056 h 756920"/>
              <a:gd name="T40" fmla="*/ 426466 w 803910"/>
              <a:gd name="T41" fmla="*/ 0 h 756920"/>
              <a:gd name="T42" fmla="*/ 375826 w 803910"/>
              <a:gd name="T43" fmla="*/ 0 h 756920"/>
              <a:gd name="T44" fmla="*/ 374608 w 803910"/>
              <a:gd name="T45" fmla="*/ 3804 h 756920"/>
              <a:gd name="T46" fmla="*/ 427698 w 803910"/>
              <a:gd name="T47" fmla="*/ 3804 h 756920"/>
              <a:gd name="T48" fmla="*/ 426466 w 803910"/>
              <a:gd name="T49" fmla="*/ 0 h 7569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3910"/>
              <a:gd name="T76" fmla="*/ 0 h 756920"/>
              <a:gd name="T77" fmla="*/ 803910 w 803910"/>
              <a:gd name="T78" fmla="*/ 756920 h 7569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3910" h="756920">
                <a:moveTo>
                  <a:pt x="222135" y="753110"/>
                </a:moveTo>
                <a:lnTo>
                  <a:pt x="134559" y="753110"/>
                </a:lnTo>
                <a:lnTo>
                  <a:pt x="133331" y="756920"/>
                </a:lnTo>
                <a:lnTo>
                  <a:pt x="216865" y="756920"/>
                </a:lnTo>
                <a:lnTo>
                  <a:pt x="222135" y="753110"/>
                </a:lnTo>
                <a:close/>
              </a:path>
              <a:path w="803910" h="756920">
                <a:moveTo>
                  <a:pt x="669048" y="753110"/>
                </a:moveTo>
                <a:lnTo>
                  <a:pt x="581279" y="753110"/>
                </a:lnTo>
                <a:lnTo>
                  <a:pt x="586572" y="756920"/>
                </a:lnTo>
                <a:lnTo>
                  <a:pt x="670290" y="756920"/>
                </a:lnTo>
                <a:lnTo>
                  <a:pt x="669048" y="753110"/>
                </a:lnTo>
                <a:close/>
              </a:path>
              <a:path w="803910" h="756920">
                <a:moveTo>
                  <a:pt x="3810" y="270510"/>
                </a:moveTo>
                <a:lnTo>
                  <a:pt x="0" y="270510"/>
                </a:lnTo>
                <a:lnTo>
                  <a:pt x="0" y="328140"/>
                </a:lnTo>
                <a:lnTo>
                  <a:pt x="3810" y="330929"/>
                </a:lnTo>
                <a:lnTo>
                  <a:pt x="3810" y="270510"/>
                </a:lnTo>
                <a:close/>
              </a:path>
              <a:path w="803910" h="756920">
                <a:moveTo>
                  <a:pt x="803910" y="270510"/>
                </a:moveTo>
                <a:lnTo>
                  <a:pt x="800100" y="270510"/>
                </a:lnTo>
                <a:lnTo>
                  <a:pt x="800100" y="330673"/>
                </a:lnTo>
                <a:lnTo>
                  <a:pt x="803910" y="327896"/>
                </a:lnTo>
                <a:lnTo>
                  <a:pt x="803910" y="270510"/>
                </a:lnTo>
                <a:close/>
              </a:path>
              <a:path w="803910" h="756920">
                <a:moveTo>
                  <a:pt x="426803" y="0"/>
                </a:moveTo>
                <a:lnTo>
                  <a:pt x="376123" y="0"/>
                </a:lnTo>
                <a:lnTo>
                  <a:pt x="374904" y="3810"/>
                </a:lnTo>
                <a:lnTo>
                  <a:pt x="428036" y="3810"/>
                </a:lnTo>
                <a:lnTo>
                  <a:pt x="426803" y="0"/>
                </a:lnTo>
                <a:close/>
              </a:path>
            </a:pathLst>
          </a:custGeom>
          <a:solidFill>
            <a:srgbClr val="008B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17" name="object 26"/>
          <p:cNvSpPr>
            <a:spLocks/>
          </p:cNvSpPr>
          <p:nvPr/>
        </p:nvSpPr>
        <p:spPr bwMode="auto">
          <a:xfrm>
            <a:off x="4197350" y="2749550"/>
            <a:ext cx="796925" cy="749300"/>
          </a:xfrm>
          <a:custGeom>
            <a:avLst/>
            <a:gdLst>
              <a:gd name="T0" fmla="*/ 223775 w 796289"/>
              <a:gd name="T1" fmla="*/ 745489 h 749300"/>
              <a:gd name="T2" fmla="*/ 132082 w 796289"/>
              <a:gd name="T3" fmla="*/ 745489 h 749300"/>
              <a:gd name="T4" fmla="*/ 130853 w 796289"/>
              <a:gd name="T5" fmla="*/ 749300 h 749300"/>
              <a:gd name="T6" fmla="*/ 218499 w 796289"/>
              <a:gd name="T7" fmla="*/ 749300 h 749300"/>
              <a:gd name="T8" fmla="*/ 223775 w 796289"/>
              <a:gd name="T9" fmla="*/ 745489 h 749300"/>
              <a:gd name="T10" fmla="*/ 664526 w 796289"/>
              <a:gd name="T11" fmla="*/ 745489 h 749300"/>
              <a:gd name="T12" fmla="*/ 572633 w 796289"/>
              <a:gd name="T13" fmla="*/ 745489 h 749300"/>
              <a:gd name="T14" fmla="*/ 577930 w 796289"/>
              <a:gd name="T15" fmla="*/ 749300 h 749300"/>
              <a:gd name="T16" fmla="*/ 665769 w 796289"/>
              <a:gd name="T17" fmla="*/ 749300 h 749300"/>
              <a:gd name="T18" fmla="*/ 664526 w 796289"/>
              <a:gd name="T19" fmla="*/ 745489 h 749300"/>
              <a:gd name="T20" fmla="*/ 3813 w 796289"/>
              <a:gd name="T21" fmla="*/ 266700 h 749300"/>
              <a:gd name="T22" fmla="*/ 0 w 796289"/>
              <a:gd name="T23" fmla="*/ 266700 h 749300"/>
              <a:gd name="T24" fmla="*/ 0 w 796289"/>
              <a:gd name="T25" fmla="*/ 327119 h 749300"/>
              <a:gd name="T26" fmla="*/ 3813 w 796289"/>
              <a:gd name="T27" fmla="*/ 329908 h 749300"/>
              <a:gd name="T28" fmla="*/ 3813 w 796289"/>
              <a:gd name="T29" fmla="*/ 266700 h 749300"/>
              <a:gd name="T30" fmla="*/ 796925 w 796289"/>
              <a:gd name="T31" fmla="*/ 266700 h 749300"/>
              <a:gd name="T32" fmla="*/ 793112 w 796289"/>
              <a:gd name="T33" fmla="*/ 266700 h 749300"/>
              <a:gd name="T34" fmla="*/ 793112 w 796289"/>
              <a:gd name="T35" fmla="*/ 329640 h 749300"/>
              <a:gd name="T36" fmla="*/ 796925 w 796289"/>
              <a:gd name="T37" fmla="*/ 326863 h 749300"/>
              <a:gd name="T38" fmla="*/ 796925 w 796289"/>
              <a:gd name="T39" fmla="*/ 266700 h 749300"/>
              <a:gd name="T40" fmla="*/ 424565 w 796289"/>
              <a:gd name="T41" fmla="*/ 0 h 749300"/>
              <a:gd name="T42" fmla="*/ 371390 w 796289"/>
              <a:gd name="T43" fmla="*/ 0 h 749300"/>
              <a:gd name="T44" fmla="*/ 370169 w 796289"/>
              <a:gd name="T45" fmla="*/ 3810 h 749300"/>
              <a:gd name="T46" fmla="*/ 425799 w 796289"/>
              <a:gd name="T47" fmla="*/ 3810 h 749300"/>
              <a:gd name="T48" fmla="*/ 424565 w 796289"/>
              <a:gd name="T49" fmla="*/ 0 h 749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6289"/>
              <a:gd name="T76" fmla="*/ 0 h 749300"/>
              <a:gd name="T77" fmla="*/ 796289 w 796289"/>
              <a:gd name="T78" fmla="*/ 749300 h 749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6289" h="749300">
                <a:moveTo>
                  <a:pt x="223596" y="745489"/>
                </a:moveTo>
                <a:lnTo>
                  <a:pt x="131977" y="745489"/>
                </a:lnTo>
                <a:lnTo>
                  <a:pt x="130749" y="749300"/>
                </a:lnTo>
                <a:lnTo>
                  <a:pt x="218325" y="749300"/>
                </a:lnTo>
                <a:lnTo>
                  <a:pt x="223596" y="745489"/>
                </a:lnTo>
                <a:close/>
              </a:path>
              <a:path w="796289" h="749300">
                <a:moveTo>
                  <a:pt x="663996" y="745489"/>
                </a:moveTo>
                <a:lnTo>
                  <a:pt x="572176" y="745489"/>
                </a:lnTo>
                <a:lnTo>
                  <a:pt x="577469" y="749300"/>
                </a:lnTo>
                <a:lnTo>
                  <a:pt x="665238" y="749300"/>
                </a:lnTo>
                <a:lnTo>
                  <a:pt x="663996" y="745489"/>
                </a:lnTo>
                <a:close/>
              </a:path>
              <a:path w="796289" h="749300">
                <a:moveTo>
                  <a:pt x="3810" y="266700"/>
                </a:moveTo>
                <a:lnTo>
                  <a:pt x="0" y="266700"/>
                </a:lnTo>
                <a:lnTo>
                  <a:pt x="0" y="327119"/>
                </a:lnTo>
                <a:lnTo>
                  <a:pt x="3810" y="329908"/>
                </a:lnTo>
                <a:lnTo>
                  <a:pt x="3810" y="266700"/>
                </a:lnTo>
                <a:close/>
              </a:path>
              <a:path w="796289" h="749300">
                <a:moveTo>
                  <a:pt x="796289" y="266700"/>
                </a:moveTo>
                <a:lnTo>
                  <a:pt x="792479" y="266700"/>
                </a:lnTo>
                <a:lnTo>
                  <a:pt x="792479" y="329640"/>
                </a:lnTo>
                <a:lnTo>
                  <a:pt x="796289" y="326863"/>
                </a:lnTo>
                <a:lnTo>
                  <a:pt x="796289" y="266700"/>
                </a:lnTo>
                <a:close/>
              </a:path>
              <a:path w="796289" h="749300">
                <a:moveTo>
                  <a:pt x="424226" y="0"/>
                </a:moveTo>
                <a:lnTo>
                  <a:pt x="371094" y="0"/>
                </a:lnTo>
                <a:lnTo>
                  <a:pt x="369874" y="3810"/>
                </a:lnTo>
                <a:lnTo>
                  <a:pt x="425459" y="3810"/>
                </a:lnTo>
                <a:lnTo>
                  <a:pt x="424226" y="0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18" name="object 27"/>
          <p:cNvSpPr>
            <a:spLocks/>
          </p:cNvSpPr>
          <p:nvPr/>
        </p:nvSpPr>
        <p:spPr bwMode="auto">
          <a:xfrm>
            <a:off x="4200525" y="2752725"/>
            <a:ext cx="788988" cy="742950"/>
          </a:xfrm>
          <a:custGeom>
            <a:avLst/>
            <a:gdLst>
              <a:gd name="T0" fmla="*/ 225147 w 788670"/>
              <a:gd name="T1" fmla="*/ 739133 h 741679"/>
              <a:gd name="T2" fmla="*/ 129447 w 788670"/>
              <a:gd name="T3" fmla="*/ 739133 h 741679"/>
              <a:gd name="T4" fmla="*/ 128219 w 788670"/>
              <a:gd name="T5" fmla="*/ 742950 h 741679"/>
              <a:gd name="T6" fmla="*/ 219875 w 788670"/>
              <a:gd name="T7" fmla="*/ 742950 h 741679"/>
              <a:gd name="T8" fmla="*/ 225147 w 788670"/>
              <a:gd name="T9" fmla="*/ 739133 h 741679"/>
              <a:gd name="T10" fmla="*/ 659209 w 788670"/>
              <a:gd name="T11" fmla="*/ 739133 h 741679"/>
              <a:gd name="T12" fmla="*/ 563300 w 788670"/>
              <a:gd name="T13" fmla="*/ 739133 h 741679"/>
              <a:gd name="T14" fmla="*/ 568595 w 788670"/>
              <a:gd name="T15" fmla="*/ 742950 h 741679"/>
              <a:gd name="T16" fmla="*/ 660452 w 788670"/>
              <a:gd name="T17" fmla="*/ 742950 h 741679"/>
              <a:gd name="T18" fmla="*/ 659209 w 788670"/>
              <a:gd name="T19" fmla="*/ 739133 h 741679"/>
              <a:gd name="T20" fmla="*/ 3812 w 788670"/>
              <a:gd name="T21" fmla="*/ 263340 h 741679"/>
              <a:gd name="T22" fmla="*/ 0 w 788670"/>
              <a:gd name="T23" fmla="*/ 263340 h 741679"/>
              <a:gd name="T24" fmla="*/ 0 w 788670"/>
              <a:gd name="T25" fmla="*/ 326657 h 741679"/>
              <a:gd name="T26" fmla="*/ 3812 w 788670"/>
              <a:gd name="T27" fmla="*/ 329450 h 741679"/>
              <a:gd name="T28" fmla="*/ 3812 w 788670"/>
              <a:gd name="T29" fmla="*/ 263340 h 741679"/>
              <a:gd name="T30" fmla="*/ 788987 w 788670"/>
              <a:gd name="T31" fmla="*/ 263340 h 741679"/>
              <a:gd name="T32" fmla="*/ 786446 w 788670"/>
              <a:gd name="T33" fmla="*/ 263340 h 741679"/>
              <a:gd name="T34" fmla="*/ 786446 w 788670"/>
              <a:gd name="T35" fmla="*/ 328243 h 741679"/>
              <a:gd name="T36" fmla="*/ 788987 w 788670"/>
              <a:gd name="T37" fmla="*/ 326388 h 741679"/>
              <a:gd name="T38" fmla="*/ 788987 w 788670"/>
              <a:gd name="T39" fmla="*/ 263340 h 741679"/>
              <a:gd name="T40" fmla="*/ 421819 w 788670"/>
              <a:gd name="T41" fmla="*/ 0 h 741679"/>
              <a:gd name="T42" fmla="*/ 366212 w 788670"/>
              <a:gd name="T43" fmla="*/ 0 h 741679"/>
              <a:gd name="T44" fmla="*/ 365398 w 788670"/>
              <a:gd name="T45" fmla="*/ 2543 h 741679"/>
              <a:gd name="T46" fmla="*/ 422641 w 788670"/>
              <a:gd name="T47" fmla="*/ 2543 h 741679"/>
              <a:gd name="T48" fmla="*/ 421819 w 788670"/>
              <a:gd name="T49" fmla="*/ 0 h 7416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8670"/>
              <a:gd name="T76" fmla="*/ 0 h 741679"/>
              <a:gd name="T77" fmla="*/ 788670 w 788670"/>
              <a:gd name="T78" fmla="*/ 741679 h 7416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8670" h="741679">
                <a:moveTo>
                  <a:pt x="225056" y="737869"/>
                </a:moveTo>
                <a:lnTo>
                  <a:pt x="129395" y="737869"/>
                </a:lnTo>
                <a:lnTo>
                  <a:pt x="128167" y="741679"/>
                </a:lnTo>
                <a:lnTo>
                  <a:pt x="219786" y="741679"/>
                </a:lnTo>
                <a:lnTo>
                  <a:pt x="225056" y="737869"/>
                </a:lnTo>
                <a:close/>
              </a:path>
              <a:path w="788670" h="741679">
                <a:moveTo>
                  <a:pt x="658943" y="737869"/>
                </a:moveTo>
                <a:lnTo>
                  <a:pt x="563073" y="737869"/>
                </a:lnTo>
                <a:lnTo>
                  <a:pt x="568366" y="741679"/>
                </a:lnTo>
                <a:lnTo>
                  <a:pt x="660186" y="741679"/>
                </a:lnTo>
                <a:lnTo>
                  <a:pt x="658943" y="737869"/>
                </a:lnTo>
                <a:close/>
              </a:path>
              <a:path w="788670" h="741679">
                <a:moveTo>
                  <a:pt x="3810" y="262889"/>
                </a:moveTo>
                <a:lnTo>
                  <a:pt x="0" y="262889"/>
                </a:lnTo>
                <a:lnTo>
                  <a:pt x="0" y="326098"/>
                </a:lnTo>
                <a:lnTo>
                  <a:pt x="3810" y="328886"/>
                </a:lnTo>
                <a:lnTo>
                  <a:pt x="3810" y="262889"/>
                </a:lnTo>
                <a:close/>
              </a:path>
              <a:path w="788670" h="741679">
                <a:moveTo>
                  <a:pt x="788669" y="262889"/>
                </a:moveTo>
                <a:lnTo>
                  <a:pt x="786129" y="262889"/>
                </a:lnTo>
                <a:lnTo>
                  <a:pt x="786129" y="327681"/>
                </a:lnTo>
                <a:lnTo>
                  <a:pt x="788669" y="325830"/>
                </a:lnTo>
                <a:lnTo>
                  <a:pt x="788669" y="262889"/>
                </a:lnTo>
                <a:close/>
              </a:path>
              <a:path w="788670" h="741679">
                <a:moveTo>
                  <a:pt x="421649" y="0"/>
                </a:moveTo>
                <a:lnTo>
                  <a:pt x="366064" y="0"/>
                </a:lnTo>
                <a:lnTo>
                  <a:pt x="365251" y="2539"/>
                </a:lnTo>
                <a:lnTo>
                  <a:pt x="422471" y="2539"/>
                </a:lnTo>
                <a:lnTo>
                  <a:pt x="421649" y="0"/>
                </a:lnTo>
                <a:close/>
              </a:path>
            </a:pathLst>
          </a:custGeom>
          <a:solidFill>
            <a:srgbClr val="008E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19" name="object 28"/>
          <p:cNvSpPr>
            <a:spLocks/>
          </p:cNvSpPr>
          <p:nvPr/>
        </p:nvSpPr>
        <p:spPr bwMode="auto">
          <a:xfrm>
            <a:off x="4205288" y="2755900"/>
            <a:ext cx="782637" cy="735013"/>
          </a:xfrm>
          <a:custGeom>
            <a:avLst/>
            <a:gdLst>
              <a:gd name="T0" fmla="*/ 226608 w 782320"/>
              <a:gd name="T1" fmla="*/ 731206 h 735329"/>
              <a:gd name="T2" fmla="*/ 126864 w 782320"/>
              <a:gd name="T3" fmla="*/ 731206 h 735329"/>
              <a:gd name="T4" fmla="*/ 125636 w 782320"/>
              <a:gd name="T5" fmla="*/ 735013 h 735329"/>
              <a:gd name="T6" fmla="*/ 221336 w 782320"/>
              <a:gd name="T7" fmla="*/ 735013 h 735329"/>
              <a:gd name="T8" fmla="*/ 226608 w 782320"/>
              <a:gd name="T9" fmla="*/ 731206 h 735329"/>
              <a:gd name="T10" fmla="*/ 654156 w 782320"/>
              <a:gd name="T11" fmla="*/ 731206 h 735329"/>
              <a:gd name="T12" fmla="*/ 554195 w 782320"/>
              <a:gd name="T13" fmla="*/ 731206 h 735329"/>
              <a:gd name="T14" fmla="*/ 559490 w 782320"/>
              <a:gd name="T15" fmla="*/ 735013 h 735329"/>
              <a:gd name="T16" fmla="*/ 655399 w 782320"/>
              <a:gd name="T17" fmla="*/ 735013 h 735329"/>
              <a:gd name="T18" fmla="*/ 654156 w 782320"/>
              <a:gd name="T19" fmla="*/ 731206 h 735329"/>
              <a:gd name="T20" fmla="*/ 2540 w 782320"/>
              <a:gd name="T21" fmla="*/ 260238 h 735329"/>
              <a:gd name="T22" fmla="*/ 0 w 782320"/>
              <a:gd name="T23" fmla="*/ 260238 h 735329"/>
              <a:gd name="T24" fmla="*/ 0 w 782320"/>
              <a:gd name="T25" fmla="*/ 326206 h 735329"/>
              <a:gd name="T26" fmla="*/ 2540 w 782320"/>
              <a:gd name="T27" fmla="*/ 328064 h 735329"/>
              <a:gd name="T28" fmla="*/ 2540 w 782320"/>
              <a:gd name="T29" fmla="*/ 260238 h 735329"/>
              <a:gd name="T30" fmla="*/ 782636 w 782320"/>
              <a:gd name="T31" fmla="*/ 260238 h 735329"/>
              <a:gd name="T32" fmla="*/ 778824 w 782320"/>
              <a:gd name="T33" fmla="*/ 260238 h 735329"/>
              <a:gd name="T34" fmla="*/ 778824 w 782320"/>
              <a:gd name="T35" fmla="*/ 327777 h 735329"/>
              <a:gd name="T36" fmla="*/ 782636 w 782320"/>
              <a:gd name="T37" fmla="*/ 325001 h 735329"/>
              <a:gd name="T38" fmla="*/ 782636 w 782320"/>
              <a:gd name="T39" fmla="*/ 260238 h 735329"/>
              <a:gd name="T40" fmla="*/ 418831 w 782320"/>
              <a:gd name="T41" fmla="*/ 0 h 735329"/>
              <a:gd name="T42" fmla="*/ 361587 w 782320"/>
              <a:gd name="T43" fmla="*/ 0 h 735329"/>
              <a:gd name="T44" fmla="*/ 360368 w 782320"/>
              <a:gd name="T45" fmla="*/ 3808 h 735329"/>
              <a:gd name="T46" fmla="*/ 420064 w 782320"/>
              <a:gd name="T47" fmla="*/ 3808 h 735329"/>
              <a:gd name="T48" fmla="*/ 418831 w 782320"/>
              <a:gd name="T49" fmla="*/ 0 h 7353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2320"/>
              <a:gd name="T76" fmla="*/ 0 h 735329"/>
              <a:gd name="T77" fmla="*/ 782320 w 782320"/>
              <a:gd name="T78" fmla="*/ 735329 h 7353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2320" h="735329">
                <a:moveTo>
                  <a:pt x="226516" y="731520"/>
                </a:moveTo>
                <a:lnTo>
                  <a:pt x="126813" y="731520"/>
                </a:lnTo>
                <a:lnTo>
                  <a:pt x="125585" y="735329"/>
                </a:lnTo>
                <a:lnTo>
                  <a:pt x="221246" y="735329"/>
                </a:lnTo>
                <a:lnTo>
                  <a:pt x="226516" y="731520"/>
                </a:lnTo>
                <a:close/>
              </a:path>
              <a:path w="782320" h="735329">
                <a:moveTo>
                  <a:pt x="653891" y="731520"/>
                </a:moveTo>
                <a:lnTo>
                  <a:pt x="553970" y="731520"/>
                </a:lnTo>
                <a:lnTo>
                  <a:pt x="559263" y="735329"/>
                </a:lnTo>
                <a:lnTo>
                  <a:pt x="655133" y="735329"/>
                </a:lnTo>
                <a:lnTo>
                  <a:pt x="653891" y="731520"/>
                </a:lnTo>
                <a:close/>
              </a:path>
              <a:path w="782320" h="735329">
                <a:moveTo>
                  <a:pt x="2539" y="260350"/>
                </a:moveTo>
                <a:lnTo>
                  <a:pt x="0" y="260350"/>
                </a:lnTo>
                <a:lnTo>
                  <a:pt x="0" y="326346"/>
                </a:lnTo>
                <a:lnTo>
                  <a:pt x="2539" y="328205"/>
                </a:lnTo>
                <a:lnTo>
                  <a:pt x="2539" y="260350"/>
                </a:lnTo>
                <a:close/>
              </a:path>
              <a:path w="782320" h="735329">
                <a:moveTo>
                  <a:pt x="782319" y="260350"/>
                </a:moveTo>
                <a:lnTo>
                  <a:pt x="778509" y="260350"/>
                </a:lnTo>
                <a:lnTo>
                  <a:pt x="778509" y="327918"/>
                </a:lnTo>
                <a:lnTo>
                  <a:pt x="782319" y="325141"/>
                </a:lnTo>
                <a:lnTo>
                  <a:pt x="782319" y="260350"/>
                </a:lnTo>
                <a:close/>
              </a:path>
              <a:path w="782320" h="735329">
                <a:moveTo>
                  <a:pt x="418661" y="0"/>
                </a:moveTo>
                <a:lnTo>
                  <a:pt x="361441" y="0"/>
                </a:lnTo>
                <a:lnTo>
                  <a:pt x="360222" y="3810"/>
                </a:lnTo>
                <a:lnTo>
                  <a:pt x="419894" y="3810"/>
                </a:lnTo>
                <a:lnTo>
                  <a:pt x="418661" y="0"/>
                </a:lnTo>
                <a:close/>
              </a:path>
            </a:pathLst>
          </a:custGeom>
          <a:solidFill>
            <a:srgbClr val="008F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20" name="object 29"/>
          <p:cNvSpPr>
            <a:spLocks/>
          </p:cNvSpPr>
          <p:nvPr/>
        </p:nvSpPr>
        <p:spPr bwMode="auto">
          <a:xfrm>
            <a:off x="4206875" y="2759075"/>
            <a:ext cx="776288" cy="728663"/>
          </a:xfrm>
          <a:custGeom>
            <a:avLst/>
            <a:gdLst>
              <a:gd name="T0" fmla="*/ 229340 w 775970"/>
              <a:gd name="T1" fmla="*/ 724848 h 727710"/>
              <a:gd name="T2" fmla="*/ 125553 w 775970"/>
              <a:gd name="T3" fmla="*/ 724848 h 727710"/>
              <a:gd name="T4" fmla="*/ 124324 w 775970"/>
              <a:gd name="T5" fmla="*/ 728663 h 727710"/>
              <a:gd name="T6" fmla="*/ 224068 w 775970"/>
              <a:gd name="T7" fmla="*/ 728663 h 727710"/>
              <a:gd name="T8" fmla="*/ 229340 w 775970"/>
              <a:gd name="T9" fmla="*/ 724848 h 727710"/>
              <a:gd name="T10" fmla="*/ 650375 w 775970"/>
              <a:gd name="T11" fmla="*/ 724848 h 727710"/>
              <a:gd name="T12" fmla="*/ 546362 w 775970"/>
              <a:gd name="T13" fmla="*/ 724848 h 727710"/>
              <a:gd name="T14" fmla="*/ 551656 w 775970"/>
              <a:gd name="T15" fmla="*/ 728663 h 727710"/>
              <a:gd name="T16" fmla="*/ 651618 w 775970"/>
              <a:gd name="T17" fmla="*/ 728663 h 727710"/>
              <a:gd name="T18" fmla="*/ 650375 w 775970"/>
              <a:gd name="T19" fmla="*/ 724848 h 727710"/>
              <a:gd name="T20" fmla="*/ 3812 w 775970"/>
              <a:gd name="T21" fmla="*/ 256875 h 727710"/>
              <a:gd name="T22" fmla="*/ 0 w 775970"/>
              <a:gd name="T23" fmla="*/ 256875 h 727710"/>
              <a:gd name="T24" fmla="*/ 0 w 775970"/>
              <a:gd name="T25" fmla="*/ 324820 h 727710"/>
              <a:gd name="T26" fmla="*/ 3812 w 775970"/>
              <a:gd name="T27" fmla="*/ 327612 h 727710"/>
              <a:gd name="T28" fmla="*/ 3812 w 775970"/>
              <a:gd name="T29" fmla="*/ 256875 h 727710"/>
              <a:gd name="T30" fmla="*/ 776287 w 775970"/>
              <a:gd name="T31" fmla="*/ 256875 h 727710"/>
              <a:gd name="T32" fmla="*/ 772476 w 775970"/>
              <a:gd name="T33" fmla="*/ 256875 h 727710"/>
              <a:gd name="T34" fmla="*/ 772476 w 775970"/>
              <a:gd name="T35" fmla="*/ 327313 h 727710"/>
              <a:gd name="T36" fmla="*/ 776287 w 775970"/>
              <a:gd name="T37" fmla="*/ 324532 h 727710"/>
              <a:gd name="T38" fmla="*/ 776287 w 775970"/>
              <a:gd name="T39" fmla="*/ 256875 h 727710"/>
              <a:gd name="T40" fmla="*/ 417525 w 775970"/>
              <a:gd name="T41" fmla="*/ 0 h 727710"/>
              <a:gd name="T42" fmla="*/ 357829 w 775970"/>
              <a:gd name="T43" fmla="*/ 0 h 727710"/>
              <a:gd name="T44" fmla="*/ 356609 w 775970"/>
              <a:gd name="T45" fmla="*/ 3815 h 727710"/>
              <a:gd name="T46" fmla="*/ 418759 w 775970"/>
              <a:gd name="T47" fmla="*/ 3815 h 727710"/>
              <a:gd name="T48" fmla="*/ 417525 w 775970"/>
              <a:gd name="T49" fmla="*/ 0 h 7277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75970"/>
              <a:gd name="T76" fmla="*/ 0 h 727710"/>
              <a:gd name="T77" fmla="*/ 775970 w 775970"/>
              <a:gd name="T78" fmla="*/ 727710 h 7277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75970" h="727710">
                <a:moveTo>
                  <a:pt x="229246" y="723900"/>
                </a:moveTo>
                <a:lnTo>
                  <a:pt x="125502" y="723900"/>
                </a:lnTo>
                <a:lnTo>
                  <a:pt x="124273" y="727710"/>
                </a:lnTo>
                <a:lnTo>
                  <a:pt x="223976" y="727710"/>
                </a:lnTo>
                <a:lnTo>
                  <a:pt x="229246" y="723900"/>
                </a:lnTo>
                <a:close/>
              </a:path>
              <a:path w="775970" h="727710">
                <a:moveTo>
                  <a:pt x="650109" y="723900"/>
                </a:moveTo>
                <a:lnTo>
                  <a:pt x="546138" y="723900"/>
                </a:lnTo>
                <a:lnTo>
                  <a:pt x="551430" y="727710"/>
                </a:lnTo>
                <a:lnTo>
                  <a:pt x="651351" y="727710"/>
                </a:lnTo>
                <a:lnTo>
                  <a:pt x="650109" y="723900"/>
                </a:lnTo>
                <a:close/>
              </a:path>
              <a:path w="775970" h="727710">
                <a:moveTo>
                  <a:pt x="3810" y="256539"/>
                </a:moveTo>
                <a:lnTo>
                  <a:pt x="0" y="256539"/>
                </a:lnTo>
                <a:lnTo>
                  <a:pt x="0" y="324395"/>
                </a:lnTo>
                <a:lnTo>
                  <a:pt x="3810" y="327184"/>
                </a:lnTo>
                <a:lnTo>
                  <a:pt x="3810" y="256539"/>
                </a:lnTo>
                <a:close/>
              </a:path>
              <a:path w="775970" h="727710">
                <a:moveTo>
                  <a:pt x="775969" y="256539"/>
                </a:moveTo>
                <a:lnTo>
                  <a:pt x="772160" y="256539"/>
                </a:lnTo>
                <a:lnTo>
                  <a:pt x="772160" y="326885"/>
                </a:lnTo>
                <a:lnTo>
                  <a:pt x="775969" y="324108"/>
                </a:lnTo>
                <a:lnTo>
                  <a:pt x="775969" y="256539"/>
                </a:lnTo>
                <a:close/>
              </a:path>
              <a:path w="775970" h="727710">
                <a:moveTo>
                  <a:pt x="417354" y="0"/>
                </a:moveTo>
                <a:lnTo>
                  <a:pt x="357682" y="0"/>
                </a:lnTo>
                <a:lnTo>
                  <a:pt x="356463" y="3810"/>
                </a:lnTo>
                <a:lnTo>
                  <a:pt x="418587" y="3810"/>
                </a:lnTo>
                <a:lnTo>
                  <a:pt x="417354" y="0"/>
                </a:lnTo>
                <a:close/>
              </a:path>
            </a:pathLst>
          </a:custGeom>
          <a:solidFill>
            <a:srgbClr val="009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21" name="object 30"/>
          <p:cNvSpPr>
            <a:spLocks/>
          </p:cNvSpPr>
          <p:nvPr/>
        </p:nvSpPr>
        <p:spPr bwMode="auto">
          <a:xfrm>
            <a:off x="4211638" y="2763838"/>
            <a:ext cx="768350" cy="719137"/>
          </a:xfrm>
          <a:custGeom>
            <a:avLst/>
            <a:gdLst>
              <a:gd name="T0" fmla="*/ 228949 w 768350"/>
              <a:gd name="T1" fmla="*/ 716601 h 720089"/>
              <a:gd name="T2" fmla="*/ 122510 w 768350"/>
              <a:gd name="T3" fmla="*/ 716601 h 720089"/>
              <a:gd name="T4" fmla="*/ 121692 w 768350"/>
              <a:gd name="T5" fmla="*/ 719137 h 720089"/>
              <a:gd name="T6" fmla="*/ 225436 w 768350"/>
              <a:gd name="T7" fmla="*/ 719137 h 720089"/>
              <a:gd name="T8" fmla="*/ 228949 w 768350"/>
              <a:gd name="T9" fmla="*/ 716601 h 720089"/>
              <a:gd name="T10" fmla="*/ 645471 w 768350"/>
              <a:gd name="T11" fmla="*/ 716601 h 720089"/>
              <a:gd name="T12" fmla="*/ 538799 w 768350"/>
              <a:gd name="T13" fmla="*/ 716601 h 720089"/>
              <a:gd name="T14" fmla="*/ 542328 w 768350"/>
              <a:gd name="T15" fmla="*/ 719137 h 720089"/>
              <a:gd name="T16" fmla="*/ 646299 w 768350"/>
              <a:gd name="T17" fmla="*/ 719137 h 720089"/>
              <a:gd name="T18" fmla="*/ 645471 w 768350"/>
              <a:gd name="T19" fmla="*/ 716601 h 720089"/>
              <a:gd name="T20" fmla="*/ 3809 w 768350"/>
              <a:gd name="T21" fmla="*/ 252395 h 720089"/>
              <a:gd name="T22" fmla="*/ 0 w 768350"/>
              <a:gd name="T23" fmla="*/ 252395 h 720089"/>
              <a:gd name="T24" fmla="*/ 0 w 768350"/>
              <a:gd name="T25" fmla="*/ 322946 h 720089"/>
              <a:gd name="T26" fmla="*/ 3809 w 768350"/>
              <a:gd name="T27" fmla="*/ 325732 h 720089"/>
              <a:gd name="T28" fmla="*/ 3809 w 768350"/>
              <a:gd name="T29" fmla="*/ 252395 h 720089"/>
              <a:gd name="T30" fmla="*/ 768350 w 768350"/>
              <a:gd name="T31" fmla="*/ 252395 h 720089"/>
              <a:gd name="T32" fmla="*/ 764539 w 768350"/>
              <a:gd name="T33" fmla="*/ 252395 h 720089"/>
              <a:gd name="T34" fmla="*/ 764539 w 768350"/>
              <a:gd name="T35" fmla="*/ 325420 h 720089"/>
              <a:gd name="T36" fmla="*/ 768350 w 768350"/>
              <a:gd name="T37" fmla="*/ 322648 h 720089"/>
              <a:gd name="T38" fmla="*/ 768350 w 768350"/>
              <a:gd name="T39" fmla="*/ 252395 h 720089"/>
              <a:gd name="T40" fmla="*/ 414777 w 768350"/>
              <a:gd name="T41" fmla="*/ 0 h 720089"/>
              <a:gd name="T42" fmla="*/ 352653 w 768350"/>
              <a:gd name="T43" fmla="*/ 0 h 720089"/>
              <a:gd name="T44" fmla="*/ 351434 w 768350"/>
              <a:gd name="T45" fmla="*/ 3805 h 720089"/>
              <a:gd name="T46" fmla="*/ 416010 w 768350"/>
              <a:gd name="T47" fmla="*/ 3805 h 720089"/>
              <a:gd name="T48" fmla="*/ 414777 w 768350"/>
              <a:gd name="T49" fmla="*/ 0 h 7200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68350"/>
              <a:gd name="T76" fmla="*/ 0 h 720089"/>
              <a:gd name="T77" fmla="*/ 768350 w 768350"/>
              <a:gd name="T78" fmla="*/ 720089 h 7200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68350" h="720089">
                <a:moveTo>
                  <a:pt x="228949" y="717550"/>
                </a:moveTo>
                <a:lnTo>
                  <a:pt x="122510" y="717550"/>
                </a:lnTo>
                <a:lnTo>
                  <a:pt x="121692" y="720089"/>
                </a:lnTo>
                <a:lnTo>
                  <a:pt x="225436" y="720089"/>
                </a:lnTo>
                <a:lnTo>
                  <a:pt x="228949" y="717550"/>
                </a:lnTo>
                <a:close/>
              </a:path>
              <a:path w="768350" h="720089">
                <a:moveTo>
                  <a:pt x="645471" y="717550"/>
                </a:moveTo>
                <a:lnTo>
                  <a:pt x="538799" y="717550"/>
                </a:lnTo>
                <a:lnTo>
                  <a:pt x="542328" y="720089"/>
                </a:lnTo>
                <a:lnTo>
                  <a:pt x="646299" y="720089"/>
                </a:lnTo>
                <a:lnTo>
                  <a:pt x="645471" y="717550"/>
                </a:lnTo>
                <a:close/>
              </a:path>
              <a:path w="768350" h="720089">
                <a:moveTo>
                  <a:pt x="3809" y="252729"/>
                </a:moveTo>
                <a:lnTo>
                  <a:pt x="0" y="252729"/>
                </a:lnTo>
                <a:lnTo>
                  <a:pt x="0" y="323374"/>
                </a:lnTo>
                <a:lnTo>
                  <a:pt x="3809" y="326163"/>
                </a:lnTo>
                <a:lnTo>
                  <a:pt x="3809" y="252729"/>
                </a:lnTo>
                <a:close/>
              </a:path>
              <a:path w="768350" h="720089">
                <a:moveTo>
                  <a:pt x="768350" y="252729"/>
                </a:moveTo>
                <a:lnTo>
                  <a:pt x="764539" y="252729"/>
                </a:lnTo>
                <a:lnTo>
                  <a:pt x="764539" y="325851"/>
                </a:lnTo>
                <a:lnTo>
                  <a:pt x="768350" y="323075"/>
                </a:lnTo>
                <a:lnTo>
                  <a:pt x="768350" y="252729"/>
                </a:lnTo>
                <a:close/>
              </a:path>
              <a:path w="768350" h="720089">
                <a:moveTo>
                  <a:pt x="414777" y="0"/>
                </a:moveTo>
                <a:lnTo>
                  <a:pt x="352653" y="0"/>
                </a:lnTo>
                <a:lnTo>
                  <a:pt x="351434" y="3810"/>
                </a:lnTo>
                <a:lnTo>
                  <a:pt x="416010" y="3810"/>
                </a:lnTo>
                <a:lnTo>
                  <a:pt x="414777" y="0"/>
                </a:lnTo>
                <a:close/>
              </a:path>
            </a:pathLst>
          </a:custGeom>
          <a:solidFill>
            <a:srgbClr val="0091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22" name="object 31"/>
          <p:cNvSpPr>
            <a:spLocks/>
          </p:cNvSpPr>
          <p:nvPr/>
        </p:nvSpPr>
        <p:spPr bwMode="auto">
          <a:xfrm>
            <a:off x="4214813" y="2767013"/>
            <a:ext cx="760412" cy="714375"/>
          </a:xfrm>
          <a:custGeom>
            <a:avLst/>
            <a:gdLst>
              <a:gd name="T0" fmla="*/ 230313 w 760729"/>
              <a:gd name="T1" fmla="*/ 710563 h 713739"/>
              <a:gd name="T2" fmla="*/ 119878 w 760729"/>
              <a:gd name="T3" fmla="*/ 710563 h 713739"/>
              <a:gd name="T4" fmla="*/ 118651 w 760729"/>
              <a:gd name="T5" fmla="*/ 714376 h 713739"/>
              <a:gd name="T6" fmla="*/ 225045 w 760729"/>
              <a:gd name="T7" fmla="*/ 714376 h 713739"/>
              <a:gd name="T8" fmla="*/ 230313 w 760729"/>
              <a:gd name="T9" fmla="*/ 710563 h 713739"/>
              <a:gd name="T10" fmla="*/ 640152 w 760729"/>
              <a:gd name="T11" fmla="*/ 710563 h 713739"/>
              <a:gd name="T12" fmla="*/ 529475 w 760729"/>
              <a:gd name="T13" fmla="*/ 710563 h 713739"/>
              <a:gd name="T14" fmla="*/ 534766 w 760729"/>
              <a:gd name="T15" fmla="*/ 714376 h 713739"/>
              <a:gd name="T16" fmla="*/ 641394 w 760729"/>
              <a:gd name="T17" fmla="*/ 714376 h 713739"/>
              <a:gd name="T18" fmla="*/ 640152 w 760729"/>
              <a:gd name="T19" fmla="*/ 710563 h 713739"/>
              <a:gd name="T20" fmla="*/ 3808 w 760729"/>
              <a:gd name="T21" fmla="*/ 249142 h 713739"/>
              <a:gd name="T22" fmla="*/ 0 w 760729"/>
              <a:gd name="T23" fmla="*/ 249142 h 713739"/>
              <a:gd name="T24" fmla="*/ 0 w 760729"/>
              <a:gd name="T25" fmla="*/ 322640 h 713739"/>
              <a:gd name="T26" fmla="*/ 3808 w 760729"/>
              <a:gd name="T27" fmla="*/ 325431 h 713739"/>
              <a:gd name="T28" fmla="*/ 3808 w 760729"/>
              <a:gd name="T29" fmla="*/ 249142 h 713739"/>
              <a:gd name="T30" fmla="*/ 760413 w 760729"/>
              <a:gd name="T31" fmla="*/ 249142 h 713739"/>
              <a:gd name="T32" fmla="*/ 756605 w 760729"/>
              <a:gd name="T33" fmla="*/ 249142 h 713739"/>
              <a:gd name="T34" fmla="*/ 756605 w 760729"/>
              <a:gd name="T35" fmla="*/ 325107 h 713739"/>
              <a:gd name="T36" fmla="*/ 760413 w 760729"/>
              <a:gd name="T37" fmla="*/ 322328 h 713739"/>
              <a:gd name="T38" fmla="*/ 760413 w 760729"/>
              <a:gd name="T39" fmla="*/ 249142 h 713739"/>
              <a:gd name="T40" fmla="*/ 412028 w 760729"/>
              <a:gd name="T41" fmla="*/ 0 h 713739"/>
              <a:gd name="T42" fmla="*/ 347479 w 760729"/>
              <a:gd name="T43" fmla="*/ 0 h 713739"/>
              <a:gd name="T44" fmla="*/ 346261 w 760729"/>
              <a:gd name="T45" fmla="*/ 3813 h 713739"/>
              <a:gd name="T46" fmla="*/ 413261 w 760729"/>
              <a:gd name="T47" fmla="*/ 3813 h 713739"/>
              <a:gd name="T48" fmla="*/ 412028 w 760729"/>
              <a:gd name="T49" fmla="*/ 0 h 7137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60729"/>
              <a:gd name="T76" fmla="*/ 0 h 713739"/>
              <a:gd name="T77" fmla="*/ 760729 w 760729"/>
              <a:gd name="T78" fmla="*/ 713739 h 7137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60729" h="713739">
                <a:moveTo>
                  <a:pt x="230409" y="709930"/>
                </a:moveTo>
                <a:lnTo>
                  <a:pt x="119928" y="709930"/>
                </a:lnTo>
                <a:lnTo>
                  <a:pt x="118700" y="713740"/>
                </a:lnTo>
                <a:lnTo>
                  <a:pt x="225139" y="713740"/>
                </a:lnTo>
                <a:lnTo>
                  <a:pt x="230409" y="709930"/>
                </a:lnTo>
                <a:close/>
              </a:path>
              <a:path w="760729" h="713739">
                <a:moveTo>
                  <a:pt x="640419" y="709930"/>
                </a:moveTo>
                <a:lnTo>
                  <a:pt x="529696" y="709930"/>
                </a:lnTo>
                <a:lnTo>
                  <a:pt x="534989" y="713740"/>
                </a:lnTo>
                <a:lnTo>
                  <a:pt x="641661" y="713740"/>
                </a:lnTo>
                <a:lnTo>
                  <a:pt x="640419" y="709930"/>
                </a:lnTo>
                <a:close/>
              </a:path>
              <a:path w="760729" h="713739">
                <a:moveTo>
                  <a:pt x="3810" y="248920"/>
                </a:moveTo>
                <a:lnTo>
                  <a:pt x="0" y="248920"/>
                </a:lnTo>
                <a:lnTo>
                  <a:pt x="0" y="322353"/>
                </a:lnTo>
                <a:lnTo>
                  <a:pt x="3810" y="325141"/>
                </a:lnTo>
                <a:lnTo>
                  <a:pt x="3810" y="248920"/>
                </a:lnTo>
                <a:close/>
              </a:path>
              <a:path w="760729" h="713739">
                <a:moveTo>
                  <a:pt x="760730" y="248920"/>
                </a:moveTo>
                <a:lnTo>
                  <a:pt x="756920" y="248920"/>
                </a:lnTo>
                <a:lnTo>
                  <a:pt x="756920" y="324818"/>
                </a:lnTo>
                <a:lnTo>
                  <a:pt x="760730" y="322041"/>
                </a:lnTo>
                <a:lnTo>
                  <a:pt x="760730" y="248920"/>
                </a:lnTo>
                <a:close/>
              </a:path>
              <a:path w="760729" h="713739">
                <a:moveTo>
                  <a:pt x="412200" y="0"/>
                </a:moveTo>
                <a:lnTo>
                  <a:pt x="347624" y="0"/>
                </a:lnTo>
                <a:lnTo>
                  <a:pt x="346405" y="3810"/>
                </a:lnTo>
                <a:lnTo>
                  <a:pt x="413433" y="3810"/>
                </a:lnTo>
                <a:lnTo>
                  <a:pt x="412200" y="0"/>
                </a:lnTo>
                <a:close/>
              </a:path>
            </a:pathLst>
          </a:custGeom>
          <a:solidFill>
            <a:srgbClr val="0092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23" name="object 32"/>
          <p:cNvSpPr>
            <a:spLocks/>
          </p:cNvSpPr>
          <p:nvPr/>
        </p:nvSpPr>
        <p:spPr bwMode="auto">
          <a:xfrm>
            <a:off x="4219575" y="2771775"/>
            <a:ext cx="752475" cy="704850"/>
          </a:xfrm>
          <a:custGeom>
            <a:avLst/>
            <a:gdLst>
              <a:gd name="T0" fmla="*/ 231674 w 753110"/>
              <a:gd name="T1" fmla="*/ 701047 h 706120"/>
              <a:gd name="T2" fmla="*/ 117248 w 753110"/>
              <a:gd name="T3" fmla="*/ 701047 h 706120"/>
              <a:gd name="T4" fmla="*/ 116020 w 753110"/>
              <a:gd name="T5" fmla="*/ 704850 h 706120"/>
              <a:gd name="T6" fmla="*/ 226408 w 753110"/>
              <a:gd name="T7" fmla="*/ 704850 h 706120"/>
              <a:gd name="T8" fmla="*/ 231674 w 753110"/>
              <a:gd name="T9" fmla="*/ 701047 h 706120"/>
              <a:gd name="T10" fmla="*/ 634831 w 753110"/>
              <a:gd name="T11" fmla="*/ 701047 h 706120"/>
              <a:gd name="T12" fmla="*/ 520154 w 753110"/>
              <a:gd name="T13" fmla="*/ 701047 h 706120"/>
              <a:gd name="T14" fmla="*/ 525443 w 753110"/>
              <a:gd name="T15" fmla="*/ 704850 h 706120"/>
              <a:gd name="T16" fmla="*/ 636072 w 753110"/>
              <a:gd name="T17" fmla="*/ 704850 h 706120"/>
              <a:gd name="T18" fmla="*/ 634831 w 753110"/>
              <a:gd name="T19" fmla="*/ 701047 h 706120"/>
              <a:gd name="T20" fmla="*/ 3807 w 753110"/>
              <a:gd name="T21" fmla="*/ 244669 h 706120"/>
              <a:gd name="T22" fmla="*/ 0 w 753110"/>
              <a:gd name="T23" fmla="*/ 244669 h 706120"/>
              <a:gd name="T24" fmla="*/ 0 w 753110"/>
              <a:gd name="T25" fmla="*/ 320753 h 706120"/>
              <a:gd name="T26" fmla="*/ 3807 w 753110"/>
              <a:gd name="T27" fmla="*/ 323537 h 706120"/>
              <a:gd name="T28" fmla="*/ 3807 w 753110"/>
              <a:gd name="T29" fmla="*/ 244669 h 706120"/>
              <a:gd name="T30" fmla="*/ 752475 w 753110"/>
              <a:gd name="T31" fmla="*/ 244669 h 706120"/>
              <a:gd name="T32" fmla="*/ 748668 w 753110"/>
              <a:gd name="T33" fmla="*/ 244669 h 706120"/>
              <a:gd name="T34" fmla="*/ 748668 w 753110"/>
              <a:gd name="T35" fmla="*/ 323203 h 706120"/>
              <a:gd name="T36" fmla="*/ 752475 w 753110"/>
              <a:gd name="T37" fmla="*/ 320431 h 706120"/>
              <a:gd name="T38" fmla="*/ 752475 w 753110"/>
              <a:gd name="T39" fmla="*/ 244669 h 706120"/>
              <a:gd name="T40" fmla="*/ 409278 w 753110"/>
              <a:gd name="T41" fmla="*/ 0 h 706120"/>
              <a:gd name="T42" fmla="*/ 342306 w 753110"/>
              <a:gd name="T43" fmla="*/ 0 h 706120"/>
              <a:gd name="T44" fmla="*/ 341088 w 753110"/>
              <a:gd name="T45" fmla="*/ 3803 h 706120"/>
              <a:gd name="T46" fmla="*/ 410510 w 753110"/>
              <a:gd name="T47" fmla="*/ 3803 h 706120"/>
              <a:gd name="T48" fmla="*/ 409278 w 753110"/>
              <a:gd name="T49" fmla="*/ 0 h 706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53110"/>
              <a:gd name="T76" fmla="*/ 0 h 706120"/>
              <a:gd name="T77" fmla="*/ 753110 w 753110"/>
              <a:gd name="T78" fmla="*/ 706120 h 7061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53110" h="706120">
                <a:moveTo>
                  <a:pt x="231870" y="702310"/>
                </a:moveTo>
                <a:lnTo>
                  <a:pt x="117347" y="702310"/>
                </a:lnTo>
                <a:lnTo>
                  <a:pt x="116118" y="706120"/>
                </a:lnTo>
                <a:lnTo>
                  <a:pt x="226599" y="706120"/>
                </a:lnTo>
                <a:lnTo>
                  <a:pt x="231870" y="702310"/>
                </a:lnTo>
                <a:close/>
              </a:path>
              <a:path w="753110" h="706120">
                <a:moveTo>
                  <a:pt x="635367" y="702310"/>
                </a:moveTo>
                <a:lnTo>
                  <a:pt x="520593" y="702310"/>
                </a:lnTo>
                <a:lnTo>
                  <a:pt x="525886" y="706120"/>
                </a:lnTo>
                <a:lnTo>
                  <a:pt x="636609" y="706120"/>
                </a:lnTo>
                <a:lnTo>
                  <a:pt x="635367" y="702310"/>
                </a:lnTo>
                <a:close/>
              </a:path>
              <a:path w="753110" h="706120">
                <a:moveTo>
                  <a:pt x="3810" y="245110"/>
                </a:moveTo>
                <a:lnTo>
                  <a:pt x="0" y="245110"/>
                </a:lnTo>
                <a:lnTo>
                  <a:pt x="0" y="321331"/>
                </a:lnTo>
                <a:lnTo>
                  <a:pt x="3810" y="324120"/>
                </a:lnTo>
                <a:lnTo>
                  <a:pt x="3810" y="245110"/>
                </a:lnTo>
                <a:close/>
              </a:path>
              <a:path w="753110" h="706120">
                <a:moveTo>
                  <a:pt x="753110" y="245110"/>
                </a:moveTo>
                <a:lnTo>
                  <a:pt x="749300" y="245110"/>
                </a:lnTo>
                <a:lnTo>
                  <a:pt x="749300" y="323785"/>
                </a:lnTo>
                <a:lnTo>
                  <a:pt x="753110" y="321008"/>
                </a:lnTo>
                <a:lnTo>
                  <a:pt x="753110" y="245110"/>
                </a:lnTo>
                <a:close/>
              </a:path>
              <a:path w="753110" h="706120">
                <a:moveTo>
                  <a:pt x="409623" y="0"/>
                </a:moveTo>
                <a:lnTo>
                  <a:pt x="342595" y="0"/>
                </a:lnTo>
                <a:lnTo>
                  <a:pt x="341376" y="3810"/>
                </a:lnTo>
                <a:lnTo>
                  <a:pt x="410856" y="3810"/>
                </a:lnTo>
                <a:lnTo>
                  <a:pt x="409623" y="0"/>
                </a:lnTo>
                <a:close/>
              </a:path>
            </a:pathLst>
          </a:custGeom>
          <a:solidFill>
            <a:srgbClr val="0093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24" name="object 33"/>
          <p:cNvSpPr>
            <a:spLocks/>
          </p:cNvSpPr>
          <p:nvPr/>
        </p:nvSpPr>
        <p:spPr bwMode="auto">
          <a:xfrm>
            <a:off x="4222750" y="2774950"/>
            <a:ext cx="746125" cy="698500"/>
          </a:xfrm>
          <a:custGeom>
            <a:avLst/>
            <a:gdLst>
              <a:gd name="T0" fmla="*/ 233529 w 745489"/>
              <a:gd name="T1" fmla="*/ 694689 h 698500"/>
              <a:gd name="T2" fmla="*/ 114863 w 745489"/>
              <a:gd name="T3" fmla="*/ 694689 h 698500"/>
              <a:gd name="T4" fmla="*/ 113634 w 745489"/>
              <a:gd name="T5" fmla="*/ 698500 h 698500"/>
              <a:gd name="T6" fmla="*/ 228255 w 745489"/>
              <a:gd name="T7" fmla="*/ 698500 h 698500"/>
              <a:gd name="T8" fmla="*/ 233529 w 745489"/>
              <a:gd name="T9" fmla="*/ 694689 h 698500"/>
              <a:gd name="T10" fmla="*/ 630853 w 745489"/>
              <a:gd name="T11" fmla="*/ 694689 h 698500"/>
              <a:gd name="T12" fmla="*/ 511926 w 745489"/>
              <a:gd name="T13" fmla="*/ 694689 h 698500"/>
              <a:gd name="T14" fmla="*/ 517224 w 745489"/>
              <a:gd name="T15" fmla="*/ 698500 h 698500"/>
              <a:gd name="T16" fmla="*/ 632096 w 745489"/>
              <a:gd name="T17" fmla="*/ 698500 h 698500"/>
              <a:gd name="T18" fmla="*/ 630853 w 745489"/>
              <a:gd name="T19" fmla="*/ 694689 h 698500"/>
              <a:gd name="T20" fmla="*/ 3813 w 745489"/>
              <a:gd name="T21" fmla="*/ 241300 h 698500"/>
              <a:gd name="T22" fmla="*/ 0 w 745489"/>
              <a:gd name="T23" fmla="*/ 241300 h 698500"/>
              <a:gd name="T24" fmla="*/ 0 w 745489"/>
              <a:gd name="T25" fmla="*/ 320310 h 698500"/>
              <a:gd name="T26" fmla="*/ 3813 w 745489"/>
              <a:gd name="T27" fmla="*/ 323098 h 698500"/>
              <a:gd name="T28" fmla="*/ 3813 w 745489"/>
              <a:gd name="T29" fmla="*/ 241300 h 698500"/>
              <a:gd name="T30" fmla="*/ 746125 w 745489"/>
              <a:gd name="T31" fmla="*/ 241300 h 698500"/>
              <a:gd name="T32" fmla="*/ 743584 w 745489"/>
              <a:gd name="T33" fmla="*/ 241300 h 698500"/>
              <a:gd name="T34" fmla="*/ 743584 w 745489"/>
              <a:gd name="T35" fmla="*/ 321826 h 698500"/>
              <a:gd name="T36" fmla="*/ 746125 w 745489"/>
              <a:gd name="T37" fmla="*/ 319975 h 698500"/>
              <a:gd name="T38" fmla="*/ 746125 w 745489"/>
              <a:gd name="T39" fmla="*/ 241300 h 698500"/>
              <a:gd name="T40" fmla="*/ 407393 w 745489"/>
              <a:gd name="T41" fmla="*/ 0 h 698500"/>
              <a:gd name="T42" fmla="*/ 337853 w 745489"/>
              <a:gd name="T43" fmla="*/ 0 h 698500"/>
              <a:gd name="T44" fmla="*/ 337040 w 745489"/>
              <a:gd name="T45" fmla="*/ 2539 h 698500"/>
              <a:gd name="T46" fmla="*/ 408216 w 745489"/>
              <a:gd name="T47" fmla="*/ 2539 h 698500"/>
              <a:gd name="T48" fmla="*/ 407393 w 745489"/>
              <a:gd name="T49" fmla="*/ 0 h 6985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5489"/>
              <a:gd name="T76" fmla="*/ 0 h 698500"/>
              <a:gd name="T77" fmla="*/ 745489 w 745489"/>
              <a:gd name="T78" fmla="*/ 698500 h 6985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5489" h="698500">
                <a:moveTo>
                  <a:pt x="233330" y="694689"/>
                </a:moveTo>
                <a:lnTo>
                  <a:pt x="114765" y="694689"/>
                </a:lnTo>
                <a:lnTo>
                  <a:pt x="113537" y="698500"/>
                </a:lnTo>
                <a:lnTo>
                  <a:pt x="228060" y="698500"/>
                </a:lnTo>
                <a:lnTo>
                  <a:pt x="233330" y="694689"/>
                </a:lnTo>
                <a:close/>
              </a:path>
              <a:path w="745489" h="698500">
                <a:moveTo>
                  <a:pt x="630315" y="694689"/>
                </a:moveTo>
                <a:lnTo>
                  <a:pt x="511490" y="694689"/>
                </a:lnTo>
                <a:lnTo>
                  <a:pt x="516783" y="698500"/>
                </a:lnTo>
                <a:lnTo>
                  <a:pt x="631557" y="698500"/>
                </a:lnTo>
                <a:lnTo>
                  <a:pt x="630315" y="694689"/>
                </a:lnTo>
                <a:close/>
              </a:path>
              <a:path w="745489" h="698500">
                <a:moveTo>
                  <a:pt x="3810" y="241300"/>
                </a:moveTo>
                <a:lnTo>
                  <a:pt x="0" y="241300"/>
                </a:lnTo>
                <a:lnTo>
                  <a:pt x="0" y="320310"/>
                </a:lnTo>
                <a:lnTo>
                  <a:pt x="3810" y="323098"/>
                </a:lnTo>
                <a:lnTo>
                  <a:pt x="3810" y="241300"/>
                </a:lnTo>
                <a:close/>
              </a:path>
              <a:path w="745489" h="698500">
                <a:moveTo>
                  <a:pt x="745489" y="241300"/>
                </a:moveTo>
                <a:lnTo>
                  <a:pt x="742950" y="241300"/>
                </a:lnTo>
                <a:lnTo>
                  <a:pt x="742950" y="321826"/>
                </a:lnTo>
                <a:lnTo>
                  <a:pt x="745489" y="319975"/>
                </a:lnTo>
                <a:lnTo>
                  <a:pt x="745489" y="241300"/>
                </a:lnTo>
                <a:close/>
              </a:path>
              <a:path w="745489" h="698500">
                <a:moveTo>
                  <a:pt x="407046" y="0"/>
                </a:moveTo>
                <a:lnTo>
                  <a:pt x="337565" y="0"/>
                </a:lnTo>
                <a:lnTo>
                  <a:pt x="336753" y="2539"/>
                </a:lnTo>
                <a:lnTo>
                  <a:pt x="407868" y="2539"/>
                </a:lnTo>
                <a:lnTo>
                  <a:pt x="407046" y="0"/>
                </a:lnTo>
                <a:close/>
              </a:path>
            </a:pathLst>
          </a:custGeom>
          <a:solidFill>
            <a:srgbClr val="0094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25" name="object 34"/>
          <p:cNvSpPr>
            <a:spLocks/>
          </p:cNvSpPr>
          <p:nvPr/>
        </p:nvSpPr>
        <p:spPr bwMode="auto">
          <a:xfrm>
            <a:off x="4225925" y="2778125"/>
            <a:ext cx="739775" cy="692150"/>
          </a:xfrm>
          <a:custGeom>
            <a:avLst/>
            <a:gdLst>
              <a:gd name="T0" fmla="*/ 234992 w 739139"/>
              <a:gd name="T1" fmla="*/ 688339 h 692150"/>
              <a:gd name="T2" fmla="*/ 112280 w 739139"/>
              <a:gd name="T3" fmla="*/ 688339 h 692150"/>
              <a:gd name="T4" fmla="*/ 111050 w 739139"/>
              <a:gd name="T5" fmla="*/ 692150 h 692150"/>
              <a:gd name="T6" fmla="*/ 229717 w 739139"/>
              <a:gd name="T7" fmla="*/ 692150 h 692150"/>
              <a:gd name="T8" fmla="*/ 234992 w 739139"/>
              <a:gd name="T9" fmla="*/ 688339 h 692150"/>
              <a:gd name="T10" fmla="*/ 625801 w 739139"/>
              <a:gd name="T11" fmla="*/ 688339 h 692150"/>
              <a:gd name="T12" fmla="*/ 502819 w 739139"/>
              <a:gd name="T13" fmla="*/ 688339 h 692150"/>
              <a:gd name="T14" fmla="*/ 508117 w 739139"/>
              <a:gd name="T15" fmla="*/ 692150 h 692150"/>
              <a:gd name="T16" fmla="*/ 627044 w 739139"/>
              <a:gd name="T17" fmla="*/ 692150 h 692150"/>
              <a:gd name="T18" fmla="*/ 625801 w 739139"/>
              <a:gd name="T19" fmla="*/ 688339 h 692150"/>
              <a:gd name="T20" fmla="*/ 2541 w 739139"/>
              <a:gd name="T21" fmla="*/ 238760 h 692150"/>
              <a:gd name="T22" fmla="*/ 0 w 739139"/>
              <a:gd name="T23" fmla="*/ 238760 h 692150"/>
              <a:gd name="T24" fmla="*/ 0 w 739139"/>
              <a:gd name="T25" fmla="*/ 320558 h 692150"/>
              <a:gd name="T26" fmla="*/ 2541 w 739139"/>
              <a:gd name="T27" fmla="*/ 322417 h 692150"/>
              <a:gd name="T28" fmla="*/ 2541 w 739139"/>
              <a:gd name="T29" fmla="*/ 238760 h 692150"/>
              <a:gd name="T30" fmla="*/ 739775 w 739139"/>
              <a:gd name="T31" fmla="*/ 238760 h 692150"/>
              <a:gd name="T32" fmla="*/ 735962 w 739139"/>
              <a:gd name="T33" fmla="*/ 238760 h 692150"/>
              <a:gd name="T34" fmla="*/ 735962 w 739139"/>
              <a:gd name="T35" fmla="*/ 322063 h 692150"/>
              <a:gd name="T36" fmla="*/ 739775 w 739139"/>
              <a:gd name="T37" fmla="*/ 319286 h 692150"/>
              <a:gd name="T38" fmla="*/ 739775 w 739139"/>
              <a:gd name="T39" fmla="*/ 238760 h 692150"/>
              <a:gd name="T40" fmla="*/ 404406 w 739139"/>
              <a:gd name="T41" fmla="*/ 0 h 692150"/>
              <a:gd name="T42" fmla="*/ 333229 w 739139"/>
              <a:gd name="T43" fmla="*/ 0 h 692150"/>
              <a:gd name="T44" fmla="*/ 332009 w 739139"/>
              <a:gd name="T45" fmla="*/ 3810 h 692150"/>
              <a:gd name="T46" fmla="*/ 405640 w 739139"/>
              <a:gd name="T47" fmla="*/ 3810 h 692150"/>
              <a:gd name="T48" fmla="*/ 404406 w 739139"/>
              <a:gd name="T49" fmla="*/ 0 h 692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9139"/>
              <a:gd name="T76" fmla="*/ 0 h 692150"/>
              <a:gd name="T77" fmla="*/ 739139 w 739139"/>
              <a:gd name="T78" fmla="*/ 692150 h 692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9139" h="692150">
                <a:moveTo>
                  <a:pt x="234790" y="688339"/>
                </a:moveTo>
                <a:lnTo>
                  <a:pt x="112183" y="688339"/>
                </a:lnTo>
                <a:lnTo>
                  <a:pt x="110955" y="692150"/>
                </a:lnTo>
                <a:lnTo>
                  <a:pt x="229520" y="692150"/>
                </a:lnTo>
                <a:lnTo>
                  <a:pt x="234790" y="688339"/>
                </a:lnTo>
                <a:close/>
              </a:path>
              <a:path w="739139" h="692150">
                <a:moveTo>
                  <a:pt x="625263" y="688339"/>
                </a:moveTo>
                <a:lnTo>
                  <a:pt x="502387" y="688339"/>
                </a:lnTo>
                <a:lnTo>
                  <a:pt x="507680" y="692150"/>
                </a:lnTo>
                <a:lnTo>
                  <a:pt x="626505" y="692150"/>
                </a:lnTo>
                <a:lnTo>
                  <a:pt x="625263" y="688339"/>
                </a:lnTo>
                <a:close/>
              </a:path>
              <a:path w="739139" h="692150">
                <a:moveTo>
                  <a:pt x="2539" y="238760"/>
                </a:moveTo>
                <a:lnTo>
                  <a:pt x="0" y="238760"/>
                </a:lnTo>
                <a:lnTo>
                  <a:pt x="0" y="320558"/>
                </a:lnTo>
                <a:lnTo>
                  <a:pt x="2539" y="322417"/>
                </a:lnTo>
                <a:lnTo>
                  <a:pt x="2539" y="238760"/>
                </a:lnTo>
                <a:close/>
              </a:path>
              <a:path w="739139" h="692150">
                <a:moveTo>
                  <a:pt x="739139" y="238760"/>
                </a:moveTo>
                <a:lnTo>
                  <a:pt x="735329" y="238760"/>
                </a:lnTo>
                <a:lnTo>
                  <a:pt x="735329" y="322063"/>
                </a:lnTo>
                <a:lnTo>
                  <a:pt x="739139" y="319286"/>
                </a:lnTo>
                <a:lnTo>
                  <a:pt x="739139" y="238760"/>
                </a:lnTo>
                <a:close/>
              </a:path>
              <a:path w="739139" h="692150">
                <a:moveTo>
                  <a:pt x="404058" y="0"/>
                </a:moveTo>
                <a:lnTo>
                  <a:pt x="332943" y="0"/>
                </a:lnTo>
                <a:lnTo>
                  <a:pt x="331724" y="3810"/>
                </a:lnTo>
                <a:lnTo>
                  <a:pt x="405291" y="3810"/>
                </a:lnTo>
                <a:lnTo>
                  <a:pt x="404058" y="0"/>
                </a:lnTo>
                <a:close/>
              </a:path>
            </a:pathLst>
          </a:custGeom>
          <a:solidFill>
            <a:srgbClr val="0095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26" name="object 35"/>
          <p:cNvSpPr>
            <a:spLocks/>
          </p:cNvSpPr>
          <p:nvPr/>
        </p:nvSpPr>
        <p:spPr bwMode="auto">
          <a:xfrm>
            <a:off x="4229100" y="2781300"/>
            <a:ext cx="733425" cy="684213"/>
          </a:xfrm>
          <a:custGeom>
            <a:avLst/>
            <a:gdLst>
              <a:gd name="T0" fmla="*/ 237726 w 732789"/>
              <a:gd name="T1" fmla="*/ 680406 h 684529"/>
              <a:gd name="T2" fmla="*/ 110967 w 732789"/>
              <a:gd name="T3" fmla="*/ 680406 h 684529"/>
              <a:gd name="T4" fmla="*/ 109738 w 732789"/>
              <a:gd name="T5" fmla="*/ 684213 h 684529"/>
              <a:gd name="T6" fmla="*/ 232452 w 732789"/>
              <a:gd name="T7" fmla="*/ 684213 h 684529"/>
              <a:gd name="T8" fmla="*/ 237726 w 732789"/>
              <a:gd name="T9" fmla="*/ 680406 h 684529"/>
              <a:gd name="T10" fmla="*/ 622020 w 732789"/>
              <a:gd name="T11" fmla="*/ 680406 h 684529"/>
              <a:gd name="T12" fmla="*/ 494983 w 732789"/>
              <a:gd name="T13" fmla="*/ 680406 h 684529"/>
              <a:gd name="T14" fmla="*/ 500281 w 732789"/>
              <a:gd name="T15" fmla="*/ 684213 h 684529"/>
              <a:gd name="T16" fmla="*/ 623264 w 732789"/>
              <a:gd name="T17" fmla="*/ 684213 h 684529"/>
              <a:gd name="T18" fmla="*/ 622020 w 732789"/>
              <a:gd name="T19" fmla="*/ 680406 h 684529"/>
              <a:gd name="T20" fmla="*/ 3813 w 732789"/>
              <a:gd name="T21" fmla="*/ 234842 h 684529"/>
              <a:gd name="T22" fmla="*/ 0 w 732789"/>
              <a:gd name="T23" fmla="*/ 234842 h 684529"/>
              <a:gd name="T24" fmla="*/ 0 w 732789"/>
              <a:gd name="T25" fmla="*/ 318460 h 684529"/>
              <a:gd name="T26" fmla="*/ 3813 w 732789"/>
              <a:gd name="T27" fmla="*/ 321248 h 684529"/>
              <a:gd name="T28" fmla="*/ 3813 w 732789"/>
              <a:gd name="T29" fmla="*/ 234842 h 684529"/>
              <a:gd name="T30" fmla="*/ 733425 w 732789"/>
              <a:gd name="T31" fmla="*/ 234842 h 684529"/>
              <a:gd name="T32" fmla="*/ 729612 w 732789"/>
              <a:gd name="T33" fmla="*/ 234842 h 684529"/>
              <a:gd name="T34" fmla="*/ 729612 w 732789"/>
              <a:gd name="T35" fmla="*/ 320882 h 684529"/>
              <a:gd name="T36" fmla="*/ 733425 w 732789"/>
              <a:gd name="T37" fmla="*/ 318106 h 684529"/>
              <a:gd name="T38" fmla="*/ 733425 w 732789"/>
              <a:gd name="T39" fmla="*/ 234842 h 684529"/>
              <a:gd name="T40" fmla="*/ 403101 w 732789"/>
              <a:gd name="T41" fmla="*/ 0 h 684529"/>
              <a:gd name="T42" fmla="*/ 329470 w 732789"/>
              <a:gd name="T43" fmla="*/ 0 h 684529"/>
              <a:gd name="T44" fmla="*/ 328249 w 732789"/>
              <a:gd name="T45" fmla="*/ 3808 h 684529"/>
              <a:gd name="T46" fmla="*/ 404335 w 732789"/>
              <a:gd name="T47" fmla="*/ 3808 h 684529"/>
              <a:gd name="T48" fmla="*/ 403101 w 732789"/>
              <a:gd name="T49" fmla="*/ 0 h 6845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2789"/>
              <a:gd name="T76" fmla="*/ 0 h 684529"/>
              <a:gd name="T77" fmla="*/ 732789 w 732789"/>
              <a:gd name="T78" fmla="*/ 684529 h 6845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2789" h="684529">
                <a:moveTo>
                  <a:pt x="237520" y="680720"/>
                </a:moveTo>
                <a:lnTo>
                  <a:pt x="110871" y="680720"/>
                </a:lnTo>
                <a:lnTo>
                  <a:pt x="109643" y="684529"/>
                </a:lnTo>
                <a:lnTo>
                  <a:pt x="232250" y="684529"/>
                </a:lnTo>
                <a:lnTo>
                  <a:pt x="237520" y="680720"/>
                </a:lnTo>
                <a:close/>
              </a:path>
              <a:path w="732789" h="684529">
                <a:moveTo>
                  <a:pt x="621481" y="680720"/>
                </a:moveTo>
                <a:lnTo>
                  <a:pt x="494554" y="680720"/>
                </a:lnTo>
                <a:lnTo>
                  <a:pt x="499847" y="684529"/>
                </a:lnTo>
                <a:lnTo>
                  <a:pt x="622723" y="684529"/>
                </a:lnTo>
                <a:lnTo>
                  <a:pt x="621481" y="680720"/>
                </a:lnTo>
                <a:close/>
              </a:path>
              <a:path w="732789" h="684529">
                <a:moveTo>
                  <a:pt x="3810" y="234950"/>
                </a:moveTo>
                <a:lnTo>
                  <a:pt x="0" y="234950"/>
                </a:lnTo>
                <a:lnTo>
                  <a:pt x="0" y="318607"/>
                </a:lnTo>
                <a:lnTo>
                  <a:pt x="3810" y="321396"/>
                </a:lnTo>
                <a:lnTo>
                  <a:pt x="3810" y="234950"/>
                </a:lnTo>
                <a:close/>
              </a:path>
              <a:path w="732789" h="684529">
                <a:moveTo>
                  <a:pt x="732789" y="234950"/>
                </a:moveTo>
                <a:lnTo>
                  <a:pt x="728979" y="234950"/>
                </a:lnTo>
                <a:lnTo>
                  <a:pt x="728979" y="321030"/>
                </a:lnTo>
                <a:lnTo>
                  <a:pt x="732789" y="318253"/>
                </a:lnTo>
                <a:lnTo>
                  <a:pt x="732789" y="234950"/>
                </a:lnTo>
                <a:close/>
              </a:path>
              <a:path w="732789" h="684529">
                <a:moveTo>
                  <a:pt x="402751" y="0"/>
                </a:moveTo>
                <a:lnTo>
                  <a:pt x="329184" y="0"/>
                </a:lnTo>
                <a:lnTo>
                  <a:pt x="327964" y="3810"/>
                </a:lnTo>
                <a:lnTo>
                  <a:pt x="403984" y="3810"/>
                </a:lnTo>
                <a:lnTo>
                  <a:pt x="402751" y="0"/>
                </a:lnTo>
                <a:close/>
              </a:path>
            </a:pathLst>
          </a:custGeom>
          <a:solidFill>
            <a:srgbClr val="0096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27" name="object 36"/>
          <p:cNvSpPr>
            <a:spLocks/>
          </p:cNvSpPr>
          <p:nvPr/>
        </p:nvSpPr>
        <p:spPr bwMode="auto">
          <a:xfrm>
            <a:off x="4232275" y="2784475"/>
            <a:ext cx="725488" cy="677863"/>
          </a:xfrm>
          <a:custGeom>
            <a:avLst/>
            <a:gdLst>
              <a:gd name="T0" fmla="*/ 237327 w 725170"/>
              <a:gd name="T1" fmla="*/ 675318 h 676910"/>
              <a:gd name="T2" fmla="*/ 107927 w 725170"/>
              <a:gd name="T3" fmla="*/ 675318 h 676910"/>
              <a:gd name="T4" fmla="*/ 107108 w 725170"/>
              <a:gd name="T5" fmla="*/ 677863 h 676910"/>
              <a:gd name="T6" fmla="*/ 233812 w 725170"/>
              <a:gd name="T7" fmla="*/ 677863 h 676910"/>
              <a:gd name="T8" fmla="*/ 237327 w 725170"/>
              <a:gd name="T9" fmla="*/ 675318 h 676910"/>
              <a:gd name="T10" fmla="*/ 617114 w 725170"/>
              <a:gd name="T11" fmla="*/ 675318 h 676910"/>
              <a:gd name="T12" fmla="*/ 487430 w 725170"/>
              <a:gd name="T13" fmla="*/ 675318 h 676910"/>
              <a:gd name="T14" fmla="*/ 490959 w 725170"/>
              <a:gd name="T15" fmla="*/ 677863 h 676910"/>
              <a:gd name="T16" fmla="*/ 617942 w 725170"/>
              <a:gd name="T17" fmla="*/ 677863 h 676910"/>
              <a:gd name="T18" fmla="*/ 617114 w 725170"/>
              <a:gd name="T19" fmla="*/ 675318 h 676910"/>
              <a:gd name="T20" fmla="*/ 3812 w 725170"/>
              <a:gd name="T21" fmla="*/ 231464 h 676910"/>
              <a:gd name="T22" fmla="*/ 0 w 725170"/>
              <a:gd name="T23" fmla="*/ 231464 h 676910"/>
              <a:gd name="T24" fmla="*/ 0 w 725170"/>
              <a:gd name="T25" fmla="*/ 318033 h 676910"/>
              <a:gd name="T26" fmla="*/ 3812 w 725170"/>
              <a:gd name="T27" fmla="*/ 320826 h 676910"/>
              <a:gd name="T28" fmla="*/ 3812 w 725170"/>
              <a:gd name="T29" fmla="*/ 231464 h 676910"/>
              <a:gd name="T30" fmla="*/ 725487 w 725170"/>
              <a:gd name="T31" fmla="*/ 231464 h 676910"/>
              <a:gd name="T32" fmla="*/ 721676 w 725170"/>
              <a:gd name="T33" fmla="*/ 231464 h 676910"/>
              <a:gd name="T34" fmla="*/ 721676 w 725170"/>
              <a:gd name="T35" fmla="*/ 320447 h 676910"/>
              <a:gd name="T36" fmla="*/ 725487 w 725170"/>
              <a:gd name="T37" fmla="*/ 317667 h 676910"/>
              <a:gd name="T38" fmla="*/ 725487 w 725170"/>
              <a:gd name="T39" fmla="*/ 231464 h 676910"/>
              <a:gd name="T40" fmla="*/ 400349 w 725170"/>
              <a:gd name="T41" fmla="*/ 0 h 676910"/>
              <a:gd name="T42" fmla="*/ 324296 w 725170"/>
              <a:gd name="T43" fmla="*/ 0 h 676910"/>
              <a:gd name="T44" fmla="*/ 323077 w 725170"/>
              <a:gd name="T45" fmla="*/ 3815 h 676910"/>
              <a:gd name="T46" fmla="*/ 401583 w 725170"/>
              <a:gd name="T47" fmla="*/ 3815 h 676910"/>
              <a:gd name="T48" fmla="*/ 400349 w 725170"/>
              <a:gd name="T49" fmla="*/ 0 h 6769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5170"/>
              <a:gd name="T76" fmla="*/ 0 h 676910"/>
              <a:gd name="T77" fmla="*/ 725170 w 725170"/>
              <a:gd name="T78" fmla="*/ 676910 h 6769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5170" h="676910">
                <a:moveTo>
                  <a:pt x="237223" y="674369"/>
                </a:moveTo>
                <a:lnTo>
                  <a:pt x="107880" y="674369"/>
                </a:lnTo>
                <a:lnTo>
                  <a:pt x="107061" y="676910"/>
                </a:lnTo>
                <a:lnTo>
                  <a:pt x="233710" y="676910"/>
                </a:lnTo>
                <a:lnTo>
                  <a:pt x="237223" y="674369"/>
                </a:lnTo>
                <a:close/>
              </a:path>
              <a:path w="725170" h="676910">
                <a:moveTo>
                  <a:pt x="616843" y="674369"/>
                </a:moveTo>
                <a:lnTo>
                  <a:pt x="487216" y="674369"/>
                </a:lnTo>
                <a:lnTo>
                  <a:pt x="490744" y="676910"/>
                </a:lnTo>
                <a:lnTo>
                  <a:pt x="617671" y="676910"/>
                </a:lnTo>
                <a:lnTo>
                  <a:pt x="616843" y="674369"/>
                </a:lnTo>
                <a:close/>
              </a:path>
              <a:path w="725170" h="676910">
                <a:moveTo>
                  <a:pt x="3810" y="231139"/>
                </a:moveTo>
                <a:lnTo>
                  <a:pt x="0" y="231139"/>
                </a:lnTo>
                <a:lnTo>
                  <a:pt x="0" y="317586"/>
                </a:lnTo>
                <a:lnTo>
                  <a:pt x="3810" y="320375"/>
                </a:lnTo>
                <a:lnTo>
                  <a:pt x="3810" y="231139"/>
                </a:lnTo>
                <a:close/>
              </a:path>
              <a:path w="725170" h="676910">
                <a:moveTo>
                  <a:pt x="725169" y="231139"/>
                </a:moveTo>
                <a:lnTo>
                  <a:pt x="721360" y="231139"/>
                </a:lnTo>
                <a:lnTo>
                  <a:pt x="721360" y="319996"/>
                </a:lnTo>
                <a:lnTo>
                  <a:pt x="725169" y="317220"/>
                </a:lnTo>
                <a:lnTo>
                  <a:pt x="725169" y="231139"/>
                </a:lnTo>
                <a:close/>
              </a:path>
              <a:path w="725170" h="676910">
                <a:moveTo>
                  <a:pt x="400174" y="0"/>
                </a:moveTo>
                <a:lnTo>
                  <a:pt x="324154" y="0"/>
                </a:lnTo>
                <a:lnTo>
                  <a:pt x="322935" y="3810"/>
                </a:lnTo>
                <a:lnTo>
                  <a:pt x="401407" y="3810"/>
                </a:lnTo>
                <a:lnTo>
                  <a:pt x="400174" y="0"/>
                </a:lnTo>
                <a:close/>
              </a:path>
            </a:pathLst>
          </a:custGeom>
          <a:solidFill>
            <a:srgbClr val="0097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28" name="object 37"/>
          <p:cNvSpPr>
            <a:spLocks/>
          </p:cNvSpPr>
          <p:nvPr/>
        </p:nvSpPr>
        <p:spPr bwMode="auto">
          <a:xfrm>
            <a:off x="4237038" y="2789238"/>
            <a:ext cx="717550" cy="669925"/>
          </a:xfrm>
          <a:custGeom>
            <a:avLst/>
            <a:gdLst>
              <a:gd name="T0" fmla="*/ 238683 w 717550"/>
              <a:gd name="T1" fmla="*/ 666119 h 670560"/>
              <a:gd name="T2" fmla="*/ 105298 w 717550"/>
              <a:gd name="T3" fmla="*/ 666119 h 670560"/>
              <a:gd name="T4" fmla="*/ 104070 w 717550"/>
              <a:gd name="T5" fmla="*/ 669924 h 670560"/>
              <a:gd name="T6" fmla="*/ 233413 w 717550"/>
              <a:gd name="T7" fmla="*/ 669924 h 670560"/>
              <a:gd name="T8" fmla="*/ 238683 w 717550"/>
              <a:gd name="T9" fmla="*/ 666119 h 670560"/>
              <a:gd name="T10" fmla="*/ 611791 w 717550"/>
              <a:gd name="T11" fmla="*/ 666119 h 670560"/>
              <a:gd name="T12" fmla="*/ 478113 w 717550"/>
              <a:gd name="T13" fmla="*/ 666119 h 670560"/>
              <a:gd name="T14" fmla="*/ 483406 w 717550"/>
              <a:gd name="T15" fmla="*/ 669924 h 670560"/>
              <a:gd name="T16" fmla="*/ 613033 w 717550"/>
              <a:gd name="T17" fmla="*/ 669924 h 670560"/>
              <a:gd name="T18" fmla="*/ 611791 w 717550"/>
              <a:gd name="T19" fmla="*/ 666119 h 670560"/>
              <a:gd name="T20" fmla="*/ 3809 w 717550"/>
              <a:gd name="T21" fmla="*/ 227114 h 670560"/>
              <a:gd name="T22" fmla="*/ 0 w 717550"/>
              <a:gd name="T23" fmla="*/ 227114 h 670560"/>
              <a:gd name="T24" fmla="*/ 0 w 717550"/>
              <a:gd name="T25" fmla="*/ 316265 h 670560"/>
              <a:gd name="T26" fmla="*/ 3809 w 717550"/>
              <a:gd name="T27" fmla="*/ 319051 h 670560"/>
              <a:gd name="T28" fmla="*/ 3809 w 717550"/>
              <a:gd name="T29" fmla="*/ 227114 h 670560"/>
              <a:gd name="T30" fmla="*/ 717550 w 717550"/>
              <a:gd name="T31" fmla="*/ 227114 h 670560"/>
              <a:gd name="T32" fmla="*/ 713739 w 717550"/>
              <a:gd name="T33" fmla="*/ 227114 h 670560"/>
              <a:gd name="T34" fmla="*/ 713739 w 717550"/>
              <a:gd name="T35" fmla="*/ 318661 h 670560"/>
              <a:gd name="T36" fmla="*/ 717550 w 717550"/>
              <a:gd name="T37" fmla="*/ 315887 h 670560"/>
              <a:gd name="T38" fmla="*/ 717550 w 717550"/>
              <a:gd name="T39" fmla="*/ 227114 h 670560"/>
              <a:gd name="T40" fmla="*/ 397597 w 717550"/>
              <a:gd name="T41" fmla="*/ 0 h 670560"/>
              <a:gd name="T42" fmla="*/ 319125 w 717550"/>
              <a:gd name="T43" fmla="*/ 0 h 670560"/>
              <a:gd name="T44" fmla="*/ 317906 w 717550"/>
              <a:gd name="T45" fmla="*/ 3805 h 670560"/>
              <a:gd name="T46" fmla="*/ 398830 w 717550"/>
              <a:gd name="T47" fmla="*/ 3805 h 670560"/>
              <a:gd name="T48" fmla="*/ 397597 w 717550"/>
              <a:gd name="T49" fmla="*/ 0 h 6705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17550"/>
              <a:gd name="T76" fmla="*/ 0 h 670560"/>
              <a:gd name="T77" fmla="*/ 717550 w 717550"/>
              <a:gd name="T78" fmla="*/ 670560 h 6705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17550" h="670560">
                <a:moveTo>
                  <a:pt x="238683" y="666750"/>
                </a:moveTo>
                <a:lnTo>
                  <a:pt x="105298" y="666750"/>
                </a:lnTo>
                <a:lnTo>
                  <a:pt x="104070" y="670559"/>
                </a:lnTo>
                <a:lnTo>
                  <a:pt x="233413" y="670559"/>
                </a:lnTo>
                <a:lnTo>
                  <a:pt x="238683" y="666750"/>
                </a:lnTo>
                <a:close/>
              </a:path>
              <a:path w="717550" h="670560">
                <a:moveTo>
                  <a:pt x="611791" y="666750"/>
                </a:moveTo>
                <a:lnTo>
                  <a:pt x="478113" y="666750"/>
                </a:lnTo>
                <a:lnTo>
                  <a:pt x="483406" y="670559"/>
                </a:lnTo>
                <a:lnTo>
                  <a:pt x="613033" y="670559"/>
                </a:lnTo>
                <a:lnTo>
                  <a:pt x="611791" y="666750"/>
                </a:lnTo>
                <a:close/>
              </a:path>
              <a:path w="717550" h="670560">
                <a:moveTo>
                  <a:pt x="3809" y="227329"/>
                </a:moveTo>
                <a:lnTo>
                  <a:pt x="0" y="227329"/>
                </a:lnTo>
                <a:lnTo>
                  <a:pt x="0" y="316565"/>
                </a:lnTo>
                <a:lnTo>
                  <a:pt x="3809" y="319353"/>
                </a:lnTo>
                <a:lnTo>
                  <a:pt x="3809" y="227329"/>
                </a:lnTo>
                <a:close/>
              </a:path>
              <a:path w="717550" h="670560">
                <a:moveTo>
                  <a:pt x="717550" y="227329"/>
                </a:moveTo>
                <a:lnTo>
                  <a:pt x="713739" y="227329"/>
                </a:lnTo>
                <a:lnTo>
                  <a:pt x="713739" y="318963"/>
                </a:lnTo>
                <a:lnTo>
                  <a:pt x="717550" y="316186"/>
                </a:lnTo>
                <a:lnTo>
                  <a:pt x="717550" y="227329"/>
                </a:lnTo>
                <a:close/>
              </a:path>
              <a:path w="717550" h="670560">
                <a:moveTo>
                  <a:pt x="397597" y="0"/>
                </a:moveTo>
                <a:lnTo>
                  <a:pt x="319125" y="0"/>
                </a:lnTo>
                <a:lnTo>
                  <a:pt x="317906" y="3809"/>
                </a:lnTo>
                <a:lnTo>
                  <a:pt x="398830" y="3809"/>
                </a:lnTo>
                <a:lnTo>
                  <a:pt x="397597" y="0"/>
                </a:lnTo>
                <a:close/>
              </a:path>
            </a:pathLst>
          </a:custGeom>
          <a:solidFill>
            <a:srgbClr val="0098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29" name="object 38"/>
          <p:cNvSpPr>
            <a:spLocks/>
          </p:cNvSpPr>
          <p:nvPr/>
        </p:nvSpPr>
        <p:spPr bwMode="auto">
          <a:xfrm>
            <a:off x="4240213" y="2792413"/>
            <a:ext cx="709612" cy="663575"/>
          </a:xfrm>
          <a:custGeom>
            <a:avLst/>
            <a:gdLst>
              <a:gd name="T0" fmla="*/ 240037 w 709929"/>
              <a:gd name="T1" fmla="*/ 659762 h 662939"/>
              <a:gd name="T2" fmla="*/ 102670 w 709929"/>
              <a:gd name="T3" fmla="*/ 659762 h 662939"/>
              <a:gd name="T4" fmla="*/ 101443 w 709929"/>
              <a:gd name="T5" fmla="*/ 663576 h 662939"/>
              <a:gd name="T6" fmla="*/ 234768 w 709929"/>
              <a:gd name="T7" fmla="*/ 663576 h 662939"/>
              <a:gd name="T8" fmla="*/ 240037 w 709929"/>
              <a:gd name="T9" fmla="*/ 659762 h 662939"/>
              <a:gd name="T10" fmla="*/ 606468 w 709929"/>
              <a:gd name="T11" fmla="*/ 659762 h 662939"/>
              <a:gd name="T12" fmla="*/ 468801 w 709929"/>
              <a:gd name="T13" fmla="*/ 659762 h 662939"/>
              <a:gd name="T14" fmla="*/ 474091 w 709929"/>
              <a:gd name="T15" fmla="*/ 663576 h 662939"/>
              <a:gd name="T16" fmla="*/ 607710 w 709929"/>
              <a:gd name="T17" fmla="*/ 663576 h 662939"/>
              <a:gd name="T18" fmla="*/ 606468 w 709929"/>
              <a:gd name="T19" fmla="*/ 659762 h 662939"/>
              <a:gd name="T20" fmla="*/ 3808 w 709929"/>
              <a:gd name="T21" fmla="*/ 223734 h 662939"/>
              <a:gd name="T22" fmla="*/ 0 w 709929"/>
              <a:gd name="T23" fmla="*/ 223734 h 662939"/>
              <a:gd name="T24" fmla="*/ 0 w 709929"/>
              <a:gd name="T25" fmla="*/ 315846 h 662939"/>
              <a:gd name="T26" fmla="*/ 3808 w 709929"/>
              <a:gd name="T27" fmla="*/ 318637 h 662939"/>
              <a:gd name="T28" fmla="*/ 3808 w 709929"/>
              <a:gd name="T29" fmla="*/ 223734 h 662939"/>
              <a:gd name="T30" fmla="*/ 709613 w 709929"/>
              <a:gd name="T31" fmla="*/ 223734 h 662939"/>
              <a:gd name="T32" fmla="*/ 705805 w 709929"/>
              <a:gd name="T33" fmla="*/ 223734 h 662939"/>
              <a:gd name="T34" fmla="*/ 705805 w 709929"/>
              <a:gd name="T35" fmla="*/ 318235 h 662939"/>
              <a:gd name="T36" fmla="*/ 709613 w 709929"/>
              <a:gd name="T37" fmla="*/ 315455 h 662939"/>
              <a:gd name="T38" fmla="*/ 709613 w 709929"/>
              <a:gd name="T39" fmla="*/ 223734 h 662939"/>
              <a:gd name="T40" fmla="*/ 394844 w 709929"/>
              <a:gd name="T41" fmla="*/ 0 h 662939"/>
              <a:gd name="T42" fmla="*/ 313956 w 709929"/>
              <a:gd name="T43" fmla="*/ 0 h 662939"/>
              <a:gd name="T44" fmla="*/ 312737 w 709929"/>
              <a:gd name="T45" fmla="*/ 3814 h 662939"/>
              <a:gd name="T46" fmla="*/ 396076 w 709929"/>
              <a:gd name="T47" fmla="*/ 3814 h 662939"/>
              <a:gd name="T48" fmla="*/ 394844 w 709929"/>
              <a:gd name="T49" fmla="*/ 0 h 6629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9929"/>
              <a:gd name="T76" fmla="*/ 0 h 662939"/>
              <a:gd name="T77" fmla="*/ 709929 w 709929"/>
              <a:gd name="T78" fmla="*/ 662939 h 6629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9929" h="662939">
                <a:moveTo>
                  <a:pt x="240144" y="659130"/>
                </a:moveTo>
                <a:lnTo>
                  <a:pt x="102716" y="659130"/>
                </a:lnTo>
                <a:lnTo>
                  <a:pt x="101488" y="662940"/>
                </a:lnTo>
                <a:lnTo>
                  <a:pt x="234873" y="662940"/>
                </a:lnTo>
                <a:lnTo>
                  <a:pt x="240144" y="659130"/>
                </a:lnTo>
                <a:close/>
              </a:path>
              <a:path w="709929" h="662939">
                <a:moveTo>
                  <a:pt x="606739" y="659130"/>
                </a:moveTo>
                <a:lnTo>
                  <a:pt x="469010" y="659130"/>
                </a:lnTo>
                <a:lnTo>
                  <a:pt x="474303" y="662940"/>
                </a:lnTo>
                <a:lnTo>
                  <a:pt x="607981" y="662940"/>
                </a:lnTo>
                <a:lnTo>
                  <a:pt x="606739" y="659130"/>
                </a:lnTo>
                <a:close/>
              </a:path>
              <a:path w="709929" h="662939">
                <a:moveTo>
                  <a:pt x="3810" y="223520"/>
                </a:moveTo>
                <a:lnTo>
                  <a:pt x="0" y="223520"/>
                </a:lnTo>
                <a:lnTo>
                  <a:pt x="0" y="315543"/>
                </a:lnTo>
                <a:lnTo>
                  <a:pt x="3810" y="318332"/>
                </a:lnTo>
                <a:lnTo>
                  <a:pt x="3810" y="223520"/>
                </a:lnTo>
                <a:close/>
              </a:path>
              <a:path w="709929" h="662939">
                <a:moveTo>
                  <a:pt x="709930" y="223520"/>
                </a:moveTo>
                <a:lnTo>
                  <a:pt x="706120" y="223520"/>
                </a:lnTo>
                <a:lnTo>
                  <a:pt x="706120" y="317930"/>
                </a:lnTo>
                <a:lnTo>
                  <a:pt x="709930" y="315153"/>
                </a:lnTo>
                <a:lnTo>
                  <a:pt x="709930" y="223520"/>
                </a:lnTo>
                <a:close/>
              </a:path>
              <a:path w="709929" h="662939">
                <a:moveTo>
                  <a:pt x="395020" y="0"/>
                </a:moveTo>
                <a:lnTo>
                  <a:pt x="314096" y="0"/>
                </a:lnTo>
                <a:lnTo>
                  <a:pt x="312877" y="3810"/>
                </a:lnTo>
                <a:lnTo>
                  <a:pt x="396253" y="3810"/>
                </a:lnTo>
                <a:lnTo>
                  <a:pt x="395020" y="0"/>
                </a:lnTo>
                <a:close/>
              </a:path>
            </a:pathLst>
          </a:custGeom>
          <a:solidFill>
            <a:srgbClr val="009A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30" name="object 39"/>
          <p:cNvSpPr>
            <a:spLocks/>
          </p:cNvSpPr>
          <p:nvPr/>
        </p:nvSpPr>
        <p:spPr bwMode="auto">
          <a:xfrm>
            <a:off x="4244975" y="2797175"/>
            <a:ext cx="701675" cy="654050"/>
          </a:xfrm>
          <a:custGeom>
            <a:avLst/>
            <a:gdLst>
              <a:gd name="T0" fmla="*/ 241386 w 702310"/>
              <a:gd name="T1" fmla="*/ 650247 h 655320"/>
              <a:gd name="T2" fmla="*/ 100043 w 702310"/>
              <a:gd name="T3" fmla="*/ 650247 h 655320"/>
              <a:gd name="T4" fmla="*/ 98817 w 702310"/>
              <a:gd name="T5" fmla="*/ 654050 h 655320"/>
              <a:gd name="T6" fmla="*/ 236120 w 702310"/>
              <a:gd name="T7" fmla="*/ 654050 h 655320"/>
              <a:gd name="T8" fmla="*/ 241386 w 702310"/>
              <a:gd name="T9" fmla="*/ 650247 h 655320"/>
              <a:gd name="T10" fmla="*/ 601142 w 702310"/>
              <a:gd name="T11" fmla="*/ 650247 h 655320"/>
              <a:gd name="T12" fmla="*/ 459491 w 702310"/>
              <a:gd name="T13" fmla="*/ 650247 h 655320"/>
              <a:gd name="T14" fmla="*/ 464779 w 702310"/>
              <a:gd name="T15" fmla="*/ 654050 h 655320"/>
              <a:gd name="T16" fmla="*/ 602384 w 702310"/>
              <a:gd name="T17" fmla="*/ 654050 h 655320"/>
              <a:gd name="T18" fmla="*/ 601142 w 702310"/>
              <a:gd name="T19" fmla="*/ 650247 h 655320"/>
              <a:gd name="T20" fmla="*/ 3807 w 702310"/>
              <a:gd name="T21" fmla="*/ 219284 h 655320"/>
              <a:gd name="T22" fmla="*/ 0 w 702310"/>
              <a:gd name="T23" fmla="*/ 219284 h 655320"/>
              <a:gd name="T24" fmla="*/ 0 w 702310"/>
              <a:gd name="T25" fmla="*/ 313912 h 655320"/>
              <a:gd name="T26" fmla="*/ 3807 w 702310"/>
              <a:gd name="T27" fmla="*/ 316695 h 655320"/>
              <a:gd name="T28" fmla="*/ 3807 w 702310"/>
              <a:gd name="T29" fmla="*/ 219284 h 655320"/>
              <a:gd name="T30" fmla="*/ 701675 w 702310"/>
              <a:gd name="T31" fmla="*/ 219284 h 655320"/>
              <a:gd name="T32" fmla="*/ 699137 w 702310"/>
              <a:gd name="T33" fmla="*/ 219284 h 655320"/>
              <a:gd name="T34" fmla="*/ 699137 w 702310"/>
              <a:gd name="T35" fmla="*/ 315359 h 655320"/>
              <a:gd name="T36" fmla="*/ 701675 w 702310"/>
              <a:gd name="T37" fmla="*/ 313511 h 655320"/>
              <a:gd name="T38" fmla="*/ 701675 w 702310"/>
              <a:gd name="T39" fmla="*/ 219284 h 655320"/>
              <a:gd name="T40" fmla="*/ 392088 w 702310"/>
              <a:gd name="T41" fmla="*/ 0 h 655320"/>
              <a:gd name="T42" fmla="*/ 308788 w 702310"/>
              <a:gd name="T43" fmla="*/ 0 h 655320"/>
              <a:gd name="T44" fmla="*/ 307570 w 702310"/>
              <a:gd name="T45" fmla="*/ 3803 h 655320"/>
              <a:gd name="T46" fmla="*/ 393320 w 702310"/>
              <a:gd name="T47" fmla="*/ 3803 h 655320"/>
              <a:gd name="T48" fmla="*/ 392088 w 702310"/>
              <a:gd name="T49" fmla="*/ 0 h 6553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2310"/>
              <a:gd name="T76" fmla="*/ 0 h 655320"/>
              <a:gd name="T77" fmla="*/ 702310 w 702310"/>
              <a:gd name="T78" fmla="*/ 655320 h 6553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2310" h="655320">
                <a:moveTo>
                  <a:pt x="241604" y="651510"/>
                </a:moveTo>
                <a:lnTo>
                  <a:pt x="100134" y="651510"/>
                </a:lnTo>
                <a:lnTo>
                  <a:pt x="98906" y="655320"/>
                </a:lnTo>
                <a:lnTo>
                  <a:pt x="236334" y="655320"/>
                </a:lnTo>
                <a:lnTo>
                  <a:pt x="241604" y="651510"/>
                </a:lnTo>
                <a:close/>
              </a:path>
              <a:path w="702310" h="655320">
                <a:moveTo>
                  <a:pt x="601686" y="651510"/>
                </a:moveTo>
                <a:lnTo>
                  <a:pt x="459907" y="651510"/>
                </a:lnTo>
                <a:lnTo>
                  <a:pt x="465200" y="655320"/>
                </a:lnTo>
                <a:lnTo>
                  <a:pt x="602929" y="655320"/>
                </a:lnTo>
                <a:lnTo>
                  <a:pt x="601686" y="651510"/>
                </a:lnTo>
                <a:close/>
              </a:path>
              <a:path w="702310" h="655320">
                <a:moveTo>
                  <a:pt x="3810" y="219710"/>
                </a:moveTo>
                <a:lnTo>
                  <a:pt x="0" y="219710"/>
                </a:lnTo>
                <a:lnTo>
                  <a:pt x="0" y="314522"/>
                </a:lnTo>
                <a:lnTo>
                  <a:pt x="3810" y="317310"/>
                </a:lnTo>
                <a:lnTo>
                  <a:pt x="3810" y="219710"/>
                </a:lnTo>
                <a:close/>
              </a:path>
              <a:path w="702310" h="655320">
                <a:moveTo>
                  <a:pt x="702310" y="219710"/>
                </a:moveTo>
                <a:lnTo>
                  <a:pt x="699770" y="219710"/>
                </a:lnTo>
                <a:lnTo>
                  <a:pt x="699770" y="315971"/>
                </a:lnTo>
                <a:lnTo>
                  <a:pt x="702310" y="314120"/>
                </a:lnTo>
                <a:lnTo>
                  <a:pt x="702310" y="219710"/>
                </a:lnTo>
                <a:close/>
              </a:path>
              <a:path w="702310" h="655320">
                <a:moveTo>
                  <a:pt x="392443" y="0"/>
                </a:moveTo>
                <a:lnTo>
                  <a:pt x="309067" y="0"/>
                </a:lnTo>
                <a:lnTo>
                  <a:pt x="307848" y="3810"/>
                </a:lnTo>
                <a:lnTo>
                  <a:pt x="393676" y="3810"/>
                </a:lnTo>
                <a:lnTo>
                  <a:pt x="392443" y="0"/>
                </a:lnTo>
                <a:close/>
              </a:path>
            </a:pathLst>
          </a:custGeom>
          <a:solidFill>
            <a:srgbClr val="009B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31" name="object 40"/>
          <p:cNvSpPr>
            <a:spLocks/>
          </p:cNvSpPr>
          <p:nvPr/>
        </p:nvSpPr>
        <p:spPr bwMode="auto">
          <a:xfrm>
            <a:off x="4248150" y="2800350"/>
            <a:ext cx="695325" cy="647700"/>
          </a:xfrm>
          <a:custGeom>
            <a:avLst/>
            <a:gdLst>
              <a:gd name="T0" fmla="*/ 242842 w 695960"/>
              <a:gd name="T1" fmla="*/ 643889 h 647700"/>
              <a:gd name="T2" fmla="*/ 97463 w 695960"/>
              <a:gd name="T3" fmla="*/ 643889 h 647700"/>
              <a:gd name="T4" fmla="*/ 96236 w 695960"/>
              <a:gd name="T5" fmla="*/ 647700 h 647700"/>
              <a:gd name="T6" fmla="*/ 237577 w 695960"/>
              <a:gd name="T7" fmla="*/ 647700 h 647700"/>
              <a:gd name="T8" fmla="*/ 242842 w 695960"/>
              <a:gd name="T9" fmla="*/ 643889 h 647700"/>
              <a:gd name="T10" fmla="*/ 596090 w 695960"/>
              <a:gd name="T11" fmla="*/ 643889 h 647700"/>
              <a:gd name="T12" fmla="*/ 450393 w 695960"/>
              <a:gd name="T13" fmla="*/ 643889 h 647700"/>
              <a:gd name="T14" fmla="*/ 455681 w 695960"/>
              <a:gd name="T15" fmla="*/ 647700 h 647700"/>
              <a:gd name="T16" fmla="*/ 597331 w 695960"/>
              <a:gd name="T17" fmla="*/ 647700 h 647700"/>
              <a:gd name="T18" fmla="*/ 596090 w 695960"/>
              <a:gd name="T19" fmla="*/ 643889 h 647700"/>
              <a:gd name="T20" fmla="*/ 2537 w 695960"/>
              <a:gd name="T21" fmla="*/ 215900 h 647700"/>
              <a:gd name="T22" fmla="*/ 0 w 695960"/>
              <a:gd name="T23" fmla="*/ 215900 h 647700"/>
              <a:gd name="T24" fmla="*/ 0 w 695960"/>
              <a:gd name="T25" fmla="*/ 313500 h 647700"/>
              <a:gd name="T26" fmla="*/ 2537 w 695960"/>
              <a:gd name="T27" fmla="*/ 315359 h 647700"/>
              <a:gd name="T28" fmla="*/ 2537 w 695960"/>
              <a:gd name="T29" fmla="*/ 215900 h 647700"/>
              <a:gd name="T30" fmla="*/ 695325 w 695960"/>
              <a:gd name="T31" fmla="*/ 215900 h 647700"/>
              <a:gd name="T32" fmla="*/ 691518 w 695960"/>
              <a:gd name="T33" fmla="*/ 215900 h 647700"/>
              <a:gd name="T34" fmla="*/ 691518 w 695960"/>
              <a:gd name="T35" fmla="*/ 314938 h 647700"/>
              <a:gd name="T36" fmla="*/ 695325 w 695960"/>
              <a:gd name="T37" fmla="*/ 312161 h 647700"/>
              <a:gd name="T38" fmla="*/ 695325 w 695960"/>
              <a:gd name="T39" fmla="*/ 215900 h 647700"/>
              <a:gd name="T40" fmla="*/ 389510 w 695960"/>
              <a:gd name="T41" fmla="*/ 0 h 647700"/>
              <a:gd name="T42" fmla="*/ 303761 w 695960"/>
              <a:gd name="T43" fmla="*/ 0 h 647700"/>
              <a:gd name="T44" fmla="*/ 302948 w 695960"/>
              <a:gd name="T45" fmla="*/ 2539 h 647700"/>
              <a:gd name="T46" fmla="*/ 390332 w 695960"/>
              <a:gd name="T47" fmla="*/ 2539 h 647700"/>
              <a:gd name="T48" fmla="*/ 389510 w 695960"/>
              <a:gd name="T49" fmla="*/ 0 h 647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95960"/>
              <a:gd name="T76" fmla="*/ 0 h 647700"/>
              <a:gd name="T77" fmla="*/ 695960 w 695960"/>
              <a:gd name="T78" fmla="*/ 647700 h 647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95960" h="647700">
                <a:moveTo>
                  <a:pt x="243064" y="643889"/>
                </a:moveTo>
                <a:lnTo>
                  <a:pt x="97552" y="643889"/>
                </a:lnTo>
                <a:lnTo>
                  <a:pt x="96324" y="647700"/>
                </a:lnTo>
                <a:lnTo>
                  <a:pt x="237794" y="647700"/>
                </a:lnTo>
                <a:lnTo>
                  <a:pt x="243064" y="643889"/>
                </a:lnTo>
                <a:close/>
              </a:path>
              <a:path w="695960" h="647700">
                <a:moveTo>
                  <a:pt x="596634" y="643889"/>
                </a:moveTo>
                <a:lnTo>
                  <a:pt x="450804" y="643889"/>
                </a:lnTo>
                <a:lnTo>
                  <a:pt x="456097" y="647700"/>
                </a:lnTo>
                <a:lnTo>
                  <a:pt x="597876" y="647700"/>
                </a:lnTo>
                <a:lnTo>
                  <a:pt x="596634" y="643889"/>
                </a:lnTo>
                <a:close/>
              </a:path>
              <a:path w="695960" h="647700">
                <a:moveTo>
                  <a:pt x="2539" y="215900"/>
                </a:moveTo>
                <a:lnTo>
                  <a:pt x="0" y="215900"/>
                </a:lnTo>
                <a:lnTo>
                  <a:pt x="0" y="313500"/>
                </a:lnTo>
                <a:lnTo>
                  <a:pt x="2539" y="315359"/>
                </a:lnTo>
                <a:lnTo>
                  <a:pt x="2539" y="215900"/>
                </a:lnTo>
                <a:close/>
              </a:path>
              <a:path w="695960" h="647700">
                <a:moveTo>
                  <a:pt x="695960" y="215900"/>
                </a:moveTo>
                <a:lnTo>
                  <a:pt x="692150" y="215900"/>
                </a:lnTo>
                <a:lnTo>
                  <a:pt x="692150" y="314938"/>
                </a:lnTo>
                <a:lnTo>
                  <a:pt x="695960" y="312161"/>
                </a:lnTo>
                <a:lnTo>
                  <a:pt x="695960" y="215900"/>
                </a:lnTo>
                <a:close/>
              </a:path>
              <a:path w="695960" h="647700">
                <a:moveTo>
                  <a:pt x="389866" y="0"/>
                </a:moveTo>
                <a:lnTo>
                  <a:pt x="304038" y="0"/>
                </a:lnTo>
                <a:lnTo>
                  <a:pt x="303225" y="2539"/>
                </a:lnTo>
                <a:lnTo>
                  <a:pt x="390688" y="2539"/>
                </a:lnTo>
                <a:lnTo>
                  <a:pt x="389866" y="0"/>
                </a:lnTo>
                <a:close/>
              </a:path>
            </a:pathLst>
          </a:custGeom>
          <a:solidFill>
            <a:srgbClr val="009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32" name="object 41"/>
          <p:cNvSpPr>
            <a:spLocks/>
          </p:cNvSpPr>
          <p:nvPr/>
        </p:nvSpPr>
        <p:spPr bwMode="auto">
          <a:xfrm>
            <a:off x="4251325" y="2803525"/>
            <a:ext cx="688975" cy="641350"/>
          </a:xfrm>
          <a:custGeom>
            <a:avLst/>
            <a:gdLst>
              <a:gd name="T0" fmla="*/ 245568 w 689610"/>
              <a:gd name="T1" fmla="*/ 637539 h 641350"/>
              <a:gd name="T2" fmla="*/ 96151 w 689610"/>
              <a:gd name="T3" fmla="*/ 637539 h 641350"/>
              <a:gd name="T4" fmla="*/ 94925 w 689610"/>
              <a:gd name="T5" fmla="*/ 641350 h 641350"/>
              <a:gd name="T6" fmla="*/ 240302 w 689610"/>
              <a:gd name="T7" fmla="*/ 641350 h 641350"/>
              <a:gd name="T8" fmla="*/ 245568 w 689610"/>
              <a:gd name="T9" fmla="*/ 637539 h 641350"/>
              <a:gd name="T10" fmla="*/ 592306 w 689610"/>
              <a:gd name="T11" fmla="*/ 637539 h 641350"/>
              <a:gd name="T12" fmla="*/ 442563 w 689610"/>
              <a:gd name="T13" fmla="*/ 637539 h 641350"/>
              <a:gd name="T14" fmla="*/ 447851 w 689610"/>
              <a:gd name="T15" fmla="*/ 641350 h 641350"/>
              <a:gd name="T16" fmla="*/ 593547 w 689610"/>
              <a:gd name="T17" fmla="*/ 641350 h 641350"/>
              <a:gd name="T18" fmla="*/ 592306 w 689610"/>
              <a:gd name="T19" fmla="*/ 637539 h 641350"/>
              <a:gd name="T20" fmla="*/ 3806 w 689610"/>
              <a:gd name="T21" fmla="*/ 213360 h 641350"/>
              <a:gd name="T22" fmla="*/ 0 w 689610"/>
              <a:gd name="T23" fmla="*/ 213360 h 641350"/>
              <a:gd name="T24" fmla="*/ 0 w 689610"/>
              <a:gd name="T25" fmla="*/ 312819 h 641350"/>
              <a:gd name="T26" fmla="*/ 3806 w 689610"/>
              <a:gd name="T27" fmla="*/ 315608 h 641350"/>
              <a:gd name="T28" fmla="*/ 3806 w 689610"/>
              <a:gd name="T29" fmla="*/ 213360 h 641350"/>
              <a:gd name="T30" fmla="*/ 688975 w 689610"/>
              <a:gd name="T31" fmla="*/ 213360 h 641350"/>
              <a:gd name="T32" fmla="*/ 685169 w 689610"/>
              <a:gd name="T33" fmla="*/ 213360 h 641350"/>
              <a:gd name="T34" fmla="*/ 685169 w 689610"/>
              <a:gd name="T35" fmla="*/ 315175 h 641350"/>
              <a:gd name="T36" fmla="*/ 688975 w 689610"/>
              <a:gd name="T37" fmla="*/ 312398 h 641350"/>
              <a:gd name="T38" fmla="*/ 688975 w 689610"/>
              <a:gd name="T39" fmla="*/ 213360 h 641350"/>
              <a:gd name="T40" fmla="*/ 387791 w 689610"/>
              <a:gd name="T41" fmla="*/ 0 h 641350"/>
              <a:gd name="T42" fmla="*/ 300408 w 689610"/>
              <a:gd name="T43" fmla="*/ 0 h 641350"/>
              <a:gd name="T44" fmla="*/ 299190 w 689610"/>
              <a:gd name="T45" fmla="*/ 3810 h 641350"/>
              <a:gd name="T46" fmla="*/ 389023 w 689610"/>
              <a:gd name="T47" fmla="*/ 3810 h 641350"/>
              <a:gd name="T48" fmla="*/ 387791 w 689610"/>
              <a:gd name="T49" fmla="*/ 0 h 6413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9610"/>
              <a:gd name="T76" fmla="*/ 0 h 641350"/>
              <a:gd name="T77" fmla="*/ 689610 w 689610"/>
              <a:gd name="T78" fmla="*/ 641350 h 6413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9610" h="641350">
                <a:moveTo>
                  <a:pt x="245794" y="637539"/>
                </a:moveTo>
                <a:lnTo>
                  <a:pt x="96240" y="637539"/>
                </a:lnTo>
                <a:lnTo>
                  <a:pt x="95012" y="641350"/>
                </a:lnTo>
                <a:lnTo>
                  <a:pt x="240524" y="641350"/>
                </a:lnTo>
                <a:lnTo>
                  <a:pt x="245794" y="637539"/>
                </a:lnTo>
                <a:close/>
              </a:path>
              <a:path w="689610" h="641350">
                <a:moveTo>
                  <a:pt x="592852" y="637539"/>
                </a:moveTo>
                <a:lnTo>
                  <a:pt x="442971" y="637539"/>
                </a:lnTo>
                <a:lnTo>
                  <a:pt x="448264" y="641350"/>
                </a:lnTo>
                <a:lnTo>
                  <a:pt x="594094" y="641350"/>
                </a:lnTo>
                <a:lnTo>
                  <a:pt x="592852" y="637539"/>
                </a:lnTo>
                <a:close/>
              </a:path>
              <a:path w="689610" h="641350">
                <a:moveTo>
                  <a:pt x="3810" y="213360"/>
                </a:moveTo>
                <a:lnTo>
                  <a:pt x="0" y="213360"/>
                </a:lnTo>
                <a:lnTo>
                  <a:pt x="0" y="312819"/>
                </a:lnTo>
                <a:lnTo>
                  <a:pt x="3810" y="315608"/>
                </a:lnTo>
                <a:lnTo>
                  <a:pt x="3810" y="213360"/>
                </a:lnTo>
                <a:close/>
              </a:path>
              <a:path w="689610" h="641350">
                <a:moveTo>
                  <a:pt x="689610" y="213360"/>
                </a:moveTo>
                <a:lnTo>
                  <a:pt x="685800" y="213360"/>
                </a:lnTo>
                <a:lnTo>
                  <a:pt x="685800" y="315175"/>
                </a:lnTo>
                <a:lnTo>
                  <a:pt x="689610" y="312398"/>
                </a:lnTo>
                <a:lnTo>
                  <a:pt x="689610" y="213360"/>
                </a:lnTo>
                <a:close/>
              </a:path>
              <a:path w="689610" h="641350">
                <a:moveTo>
                  <a:pt x="388148" y="0"/>
                </a:moveTo>
                <a:lnTo>
                  <a:pt x="300685" y="0"/>
                </a:lnTo>
                <a:lnTo>
                  <a:pt x="299466" y="3810"/>
                </a:lnTo>
                <a:lnTo>
                  <a:pt x="389382" y="3810"/>
                </a:lnTo>
                <a:lnTo>
                  <a:pt x="388148" y="0"/>
                </a:lnTo>
                <a:close/>
              </a:path>
            </a:pathLst>
          </a:custGeom>
          <a:solidFill>
            <a:srgbClr val="009D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33" name="object 42"/>
          <p:cNvSpPr>
            <a:spLocks/>
          </p:cNvSpPr>
          <p:nvPr/>
        </p:nvSpPr>
        <p:spPr bwMode="auto">
          <a:xfrm>
            <a:off x="4254500" y="2806700"/>
            <a:ext cx="682625" cy="633413"/>
          </a:xfrm>
          <a:custGeom>
            <a:avLst/>
            <a:gdLst>
              <a:gd name="T0" fmla="*/ 245726 w 681989"/>
              <a:gd name="T1" fmla="*/ 630874 h 633729"/>
              <a:gd name="T2" fmla="*/ 93336 w 681989"/>
              <a:gd name="T3" fmla="*/ 630874 h 633729"/>
              <a:gd name="T4" fmla="*/ 92516 w 681989"/>
              <a:gd name="T5" fmla="*/ 633413 h 633729"/>
              <a:gd name="T6" fmla="*/ 242210 w 681989"/>
              <a:gd name="T7" fmla="*/ 633413 h 633729"/>
              <a:gd name="T8" fmla="*/ 245726 w 681989"/>
              <a:gd name="T9" fmla="*/ 630874 h 633729"/>
              <a:gd name="T10" fmla="*/ 588763 w 681989"/>
              <a:gd name="T11" fmla="*/ 630874 h 633729"/>
              <a:gd name="T12" fmla="*/ 436038 w 681989"/>
              <a:gd name="T13" fmla="*/ 630874 h 633729"/>
              <a:gd name="T14" fmla="*/ 439571 w 681989"/>
              <a:gd name="T15" fmla="*/ 633413 h 633729"/>
              <a:gd name="T16" fmla="*/ 589591 w 681989"/>
              <a:gd name="T17" fmla="*/ 633413 h 633729"/>
              <a:gd name="T18" fmla="*/ 588763 w 681989"/>
              <a:gd name="T19" fmla="*/ 630874 h 633729"/>
              <a:gd name="T20" fmla="*/ 3814 w 681989"/>
              <a:gd name="T21" fmla="*/ 209445 h 633729"/>
              <a:gd name="T22" fmla="*/ 0 w 681989"/>
              <a:gd name="T23" fmla="*/ 209445 h 633729"/>
              <a:gd name="T24" fmla="*/ 0 w 681989"/>
              <a:gd name="T25" fmla="*/ 311643 h 633729"/>
              <a:gd name="T26" fmla="*/ 3814 w 681989"/>
              <a:gd name="T27" fmla="*/ 314430 h 633729"/>
              <a:gd name="T28" fmla="*/ 3814 w 681989"/>
              <a:gd name="T29" fmla="*/ 209445 h 633729"/>
              <a:gd name="T30" fmla="*/ 682625 w 681989"/>
              <a:gd name="T31" fmla="*/ 209445 h 633729"/>
              <a:gd name="T32" fmla="*/ 678811 w 681989"/>
              <a:gd name="T33" fmla="*/ 209445 h 633729"/>
              <a:gd name="T34" fmla="*/ 678811 w 681989"/>
              <a:gd name="T35" fmla="*/ 313985 h 633729"/>
              <a:gd name="T36" fmla="*/ 682625 w 681989"/>
              <a:gd name="T37" fmla="*/ 311210 h 633729"/>
              <a:gd name="T38" fmla="*/ 682625 w 681989"/>
              <a:gd name="T39" fmla="*/ 209445 h 633729"/>
              <a:gd name="T40" fmla="*/ 385932 w 681989"/>
              <a:gd name="T41" fmla="*/ 0 h 633729"/>
              <a:gd name="T42" fmla="*/ 295932 w 681989"/>
              <a:gd name="T43" fmla="*/ 0 h 633729"/>
              <a:gd name="T44" fmla="*/ 294711 w 681989"/>
              <a:gd name="T45" fmla="*/ 3808 h 633729"/>
              <a:gd name="T46" fmla="*/ 387166 w 681989"/>
              <a:gd name="T47" fmla="*/ 3808 h 633729"/>
              <a:gd name="T48" fmla="*/ 385932 w 681989"/>
              <a:gd name="T49" fmla="*/ 0 h 6337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1989"/>
              <a:gd name="T76" fmla="*/ 0 h 633729"/>
              <a:gd name="T77" fmla="*/ 681989 w 681989"/>
              <a:gd name="T78" fmla="*/ 633729 h 6337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1989" h="633729">
                <a:moveTo>
                  <a:pt x="245497" y="631189"/>
                </a:moveTo>
                <a:lnTo>
                  <a:pt x="93249" y="631189"/>
                </a:lnTo>
                <a:lnTo>
                  <a:pt x="92430" y="633729"/>
                </a:lnTo>
                <a:lnTo>
                  <a:pt x="241984" y="633729"/>
                </a:lnTo>
                <a:lnTo>
                  <a:pt x="245497" y="631189"/>
                </a:lnTo>
                <a:close/>
              </a:path>
              <a:path w="681989" h="633729">
                <a:moveTo>
                  <a:pt x="588214" y="631189"/>
                </a:moveTo>
                <a:lnTo>
                  <a:pt x="435632" y="631189"/>
                </a:lnTo>
                <a:lnTo>
                  <a:pt x="439161" y="633729"/>
                </a:lnTo>
                <a:lnTo>
                  <a:pt x="589042" y="633729"/>
                </a:lnTo>
                <a:lnTo>
                  <a:pt x="588214" y="631189"/>
                </a:lnTo>
                <a:close/>
              </a:path>
              <a:path w="681989" h="633729">
                <a:moveTo>
                  <a:pt x="3810" y="209550"/>
                </a:moveTo>
                <a:lnTo>
                  <a:pt x="0" y="209550"/>
                </a:lnTo>
                <a:lnTo>
                  <a:pt x="0" y="311798"/>
                </a:lnTo>
                <a:lnTo>
                  <a:pt x="3810" y="314587"/>
                </a:lnTo>
                <a:lnTo>
                  <a:pt x="3810" y="209550"/>
                </a:lnTo>
                <a:close/>
              </a:path>
              <a:path w="681989" h="633729">
                <a:moveTo>
                  <a:pt x="681989" y="209550"/>
                </a:moveTo>
                <a:lnTo>
                  <a:pt x="678179" y="209550"/>
                </a:lnTo>
                <a:lnTo>
                  <a:pt x="678179" y="314142"/>
                </a:lnTo>
                <a:lnTo>
                  <a:pt x="681989" y="311365"/>
                </a:lnTo>
                <a:lnTo>
                  <a:pt x="681989" y="209550"/>
                </a:lnTo>
                <a:close/>
              </a:path>
              <a:path w="681989" h="633729">
                <a:moveTo>
                  <a:pt x="385572" y="0"/>
                </a:moveTo>
                <a:lnTo>
                  <a:pt x="295656" y="0"/>
                </a:lnTo>
                <a:lnTo>
                  <a:pt x="294436" y="3810"/>
                </a:lnTo>
                <a:lnTo>
                  <a:pt x="386805" y="3810"/>
                </a:lnTo>
                <a:lnTo>
                  <a:pt x="385572" y="0"/>
                </a:lnTo>
                <a:close/>
              </a:path>
            </a:pathLst>
          </a:custGeom>
          <a:solidFill>
            <a:srgbClr val="009E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34" name="object 43"/>
          <p:cNvSpPr>
            <a:spLocks/>
          </p:cNvSpPr>
          <p:nvPr/>
        </p:nvSpPr>
        <p:spPr bwMode="auto">
          <a:xfrm>
            <a:off x="4257675" y="2809875"/>
            <a:ext cx="674688" cy="628650"/>
          </a:xfrm>
          <a:custGeom>
            <a:avLst/>
            <a:gdLst>
              <a:gd name="T0" fmla="*/ 247073 w 674370"/>
              <a:gd name="T1" fmla="*/ 624832 h 627379"/>
              <a:gd name="T2" fmla="*/ 90710 w 674370"/>
              <a:gd name="T3" fmla="*/ 624832 h 627379"/>
              <a:gd name="T4" fmla="*/ 89481 w 674370"/>
              <a:gd name="T5" fmla="*/ 628650 h 627379"/>
              <a:gd name="T6" fmla="*/ 241801 w 674370"/>
              <a:gd name="T7" fmla="*/ 628650 h 627379"/>
              <a:gd name="T8" fmla="*/ 247073 w 674370"/>
              <a:gd name="T9" fmla="*/ 624832 h 627379"/>
              <a:gd name="T10" fmla="*/ 583437 w 674370"/>
              <a:gd name="T11" fmla="*/ 624832 h 627379"/>
              <a:gd name="T12" fmla="*/ 426730 w 674370"/>
              <a:gd name="T13" fmla="*/ 624832 h 627379"/>
              <a:gd name="T14" fmla="*/ 432026 w 674370"/>
              <a:gd name="T15" fmla="*/ 628650 h 627379"/>
              <a:gd name="T16" fmla="*/ 584680 w 674370"/>
              <a:gd name="T17" fmla="*/ 628650 h 627379"/>
              <a:gd name="T18" fmla="*/ 583437 w 674370"/>
              <a:gd name="T19" fmla="*/ 624832 h 627379"/>
              <a:gd name="T20" fmla="*/ 3812 w 674370"/>
              <a:gd name="T21" fmla="*/ 206156 h 627379"/>
              <a:gd name="T22" fmla="*/ 0 w 674370"/>
              <a:gd name="T23" fmla="*/ 206156 h 627379"/>
              <a:gd name="T24" fmla="*/ 0 w 674370"/>
              <a:gd name="T25" fmla="*/ 311407 h 627379"/>
              <a:gd name="T26" fmla="*/ 3812 w 674370"/>
              <a:gd name="T27" fmla="*/ 314200 h 627379"/>
              <a:gd name="T28" fmla="*/ 3812 w 674370"/>
              <a:gd name="T29" fmla="*/ 206156 h 627379"/>
              <a:gd name="T30" fmla="*/ 674687 w 674370"/>
              <a:gd name="T31" fmla="*/ 206156 h 627379"/>
              <a:gd name="T32" fmla="*/ 670876 w 674370"/>
              <a:gd name="T33" fmla="*/ 206156 h 627379"/>
              <a:gd name="T34" fmla="*/ 670876 w 674370"/>
              <a:gd name="T35" fmla="*/ 313742 h 627379"/>
              <a:gd name="T36" fmla="*/ 674687 w 674370"/>
              <a:gd name="T37" fmla="*/ 310961 h 627379"/>
              <a:gd name="T38" fmla="*/ 674687 w 674370"/>
              <a:gd name="T39" fmla="*/ 206156 h 627379"/>
              <a:gd name="T40" fmla="*/ 383176 w 674370"/>
              <a:gd name="T41" fmla="*/ 0 h 627379"/>
              <a:gd name="T42" fmla="*/ 290763 w 674370"/>
              <a:gd name="T43" fmla="*/ 0 h 627379"/>
              <a:gd name="T44" fmla="*/ 289543 w 674370"/>
              <a:gd name="T45" fmla="*/ 3818 h 627379"/>
              <a:gd name="T46" fmla="*/ 384409 w 674370"/>
              <a:gd name="T47" fmla="*/ 3818 h 627379"/>
              <a:gd name="T48" fmla="*/ 383176 w 674370"/>
              <a:gd name="T49" fmla="*/ 0 h 6273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74370"/>
              <a:gd name="T76" fmla="*/ 0 h 627379"/>
              <a:gd name="T77" fmla="*/ 674370 w 674370"/>
              <a:gd name="T78" fmla="*/ 627379 h 6273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74370" h="627379">
                <a:moveTo>
                  <a:pt x="246957" y="623569"/>
                </a:moveTo>
                <a:lnTo>
                  <a:pt x="90667" y="623569"/>
                </a:lnTo>
                <a:lnTo>
                  <a:pt x="89439" y="627379"/>
                </a:lnTo>
                <a:lnTo>
                  <a:pt x="241687" y="627379"/>
                </a:lnTo>
                <a:lnTo>
                  <a:pt x="246957" y="623569"/>
                </a:lnTo>
                <a:close/>
              </a:path>
              <a:path w="674370" h="627379">
                <a:moveTo>
                  <a:pt x="583162" y="623569"/>
                </a:moveTo>
                <a:lnTo>
                  <a:pt x="426529" y="623569"/>
                </a:lnTo>
                <a:lnTo>
                  <a:pt x="431822" y="627379"/>
                </a:lnTo>
                <a:lnTo>
                  <a:pt x="584404" y="627379"/>
                </a:lnTo>
                <a:lnTo>
                  <a:pt x="583162" y="623569"/>
                </a:lnTo>
                <a:close/>
              </a:path>
              <a:path w="674370" h="627379">
                <a:moveTo>
                  <a:pt x="3810" y="205739"/>
                </a:moveTo>
                <a:lnTo>
                  <a:pt x="0" y="205739"/>
                </a:lnTo>
                <a:lnTo>
                  <a:pt x="0" y="310777"/>
                </a:lnTo>
                <a:lnTo>
                  <a:pt x="3810" y="313565"/>
                </a:lnTo>
                <a:lnTo>
                  <a:pt x="3810" y="205739"/>
                </a:lnTo>
                <a:close/>
              </a:path>
              <a:path w="674370" h="627379">
                <a:moveTo>
                  <a:pt x="674369" y="205739"/>
                </a:moveTo>
                <a:lnTo>
                  <a:pt x="670560" y="205739"/>
                </a:lnTo>
                <a:lnTo>
                  <a:pt x="670560" y="313108"/>
                </a:lnTo>
                <a:lnTo>
                  <a:pt x="674369" y="310332"/>
                </a:lnTo>
                <a:lnTo>
                  <a:pt x="674369" y="205739"/>
                </a:lnTo>
                <a:close/>
              </a:path>
              <a:path w="674370" h="627379">
                <a:moveTo>
                  <a:pt x="382995" y="0"/>
                </a:moveTo>
                <a:lnTo>
                  <a:pt x="290626" y="0"/>
                </a:lnTo>
                <a:lnTo>
                  <a:pt x="289407" y="3810"/>
                </a:lnTo>
                <a:lnTo>
                  <a:pt x="384228" y="3810"/>
                </a:lnTo>
                <a:lnTo>
                  <a:pt x="382995" y="0"/>
                </a:lnTo>
                <a:close/>
              </a:path>
            </a:pathLst>
          </a:custGeom>
          <a:solidFill>
            <a:srgbClr val="009F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35" name="object 44"/>
          <p:cNvSpPr>
            <a:spLocks/>
          </p:cNvSpPr>
          <p:nvPr/>
        </p:nvSpPr>
        <p:spPr bwMode="auto">
          <a:xfrm>
            <a:off x="4262438" y="2814638"/>
            <a:ext cx="666750" cy="619125"/>
          </a:xfrm>
          <a:custGeom>
            <a:avLst/>
            <a:gdLst>
              <a:gd name="T0" fmla="*/ 248418 w 666750"/>
              <a:gd name="T1" fmla="*/ 615319 h 619760"/>
              <a:gd name="T2" fmla="*/ 88085 w 666750"/>
              <a:gd name="T3" fmla="*/ 615319 h 619760"/>
              <a:gd name="T4" fmla="*/ 86857 w 666750"/>
              <a:gd name="T5" fmla="*/ 619124 h 619760"/>
              <a:gd name="T6" fmla="*/ 243147 w 666750"/>
              <a:gd name="T7" fmla="*/ 619124 h 619760"/>
              <a:gd name="T8" fmla="*/ 248418 w 666750"/>
              <a:gd name="T9" fmla="*/ 615319 h 619760"/>
              <a:gd name="T10" fmla="*/ 578110 w 666750"/>
              <a:gd name="T11" fmla="*/ 615319 h 619760"/>
              <a:gd name="T12" fmla="*/ 417426 w 666750"/>
              <a:gd name="T13" fmla="*/ 615319 h 619760"/>
              <a:gd name="T14" fmla="*/ 422719 w 666750"/>
              <a:gd name="T15" fmla="*/ 619124 h 619760"/>
              <a:gd name="T16" fmla="*/ 579352 w 666750"/>
              <a:gd name="T17" fmla="*/ 619124 h 619760"/>
              <a:gd name="T18" fmla="*/ 578110 w 666750"/>
              <a:gd name="T19" fmla="*/ 615319 h 619760"/>
              <a:gd name="T20" fmla="*/ 3809 w 666750"/>
              <a:gd name="T21" fmla="*/ 201722 h 619760"/>
              <a:gd name="T22" fmla="*/ 0 w 666750"/>
              <a:gd name="T23" fmla="*/ 201722 h 619760"/>
              <a:gd name="T24" fmla="*/ 0 w 666750"/>
              <a:gd name="T25" fmla="*/ 309438 h 619760"/>
              <a:gd name="T26" fmla="*/ 3810 w 666750"/>
              <a:gd name="T27" fmla="*/ 312224 h 619760"/>
              <a:gd name="T28" fmla="*/ 3809 w 666750"/>
              <a:gd name="T29" fmla="*/ 201722 h 619760"/>
              <a:gd name="T30" fmla="*/ 666750 w 666750"/>
              <a:gd name="T31" fmla="*/ 201722 h 619760"/>
              <a:gd name="T32" fmla="*/ 662939 w 666750"/>
              <a:gd name="T33" fmla="*/ 201722 h 619760"/>
              <a:gd name="T34" fmla="*/ 662939 w 666750"/>
              <a:gd name="T35" fmla="*/ 311755 h 619760"/>
              <a:gd name="T36" fmla="*/ 666750 w 666750"/>
              <a:gd name="T37" fmla="*/ 308981 h 619760"/>
              <a:gd name="T38" fmla="*/ 666750 w 666750"/>
              <a:gd name="T39" fmla="*/ 201722 h 619760"/>
              <a:gd name="T40" fmla="*/ 380418 w 666750"/>
              <a:gd name="T41" fmla="*/ 0 h 619760"/>
              <a:gd name="T42" fmla="*/ 285597 w 666750"/>
              <a:gd name="T43" fmla="*/ 0 h 619760"/>
              <a:gd name="T44" fmla="*/ 284378 w 666750"/>
              <a:gd name="T45" fmla="*/ 3805 h 619760"/>
              <a:gd name="T46" fmla="*/ 381651 w 666750"/>
              <a:gd name="T47" fmla="*/ 3805 h 619760"/>
              <a:gd name="T48" fmla="*/ 380418 w 666750"/>
              <a:gd name="T49" fmla="*/ 0 h 6197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66750"/>
              <a:gd name="T76" fmla="*/ 0 h 619760"/>
              <a:gd name="T77" fmla="*/ 666750 w 666750"/>
              <a:gd name="T78" fmla="*/ 619760 h 6197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66750" h="619760">
                <a:moveTo>
                  <a:pt x="248418" y="615950"/>
                </a:moveTo>
                <a:lnTo>
                  <a:pt x="88085" y="615950"/>
                </a:lnTo>
                <a:lnTo>
                  <a:pt x="86857" y="619759"/>
                </a:lnTo>
                <a:lnTo>
                  <a:pt x="243147" y="619759"/>
                </a:lnTo>
                <a:lnTo>
                  <a:pt x="248418" y="615950"/>
                </a:lnTo>
                <a:close/>
              </a:path>
              <a:path w="666750" h="619760">
                <a:moveTo>
                  <a:pt x="578110" y="615950"/>
                </a:moveTo>
                <a:lnTo>
                  <a:pt x="417426" y="615950"/>
                </a:lnTo>
                <a:lnTo>
                  <a:pt x="422719" y="619759"/>
                </a:lnTo>
                <a:lnTo>
                  <a:pt x="579352" y="619759"/>
                </a:lnTo>
                <a:lnTo>
                  <a:pt x="578110" y="615950"/>
                </a:lnTo>
                <a:close/>
              </a:path>
              <a:path w="666750" h="619760">
                <a:moveTo>
                  <a:pt x="3809" y="201929"/>
                </a:moveTo>
                <a:lnTo>
                  <a:pt x="0" y="201929"/>
                </a:lnTo>
                <a:lnTo>
                  <a:pt x="0" y="309755"/>
                </a:lnTo>
                <a:lnTo>
                  <a:pt x="3810" y="312544"/>
                </a:lnTo>
                <a:lnTo>
                  <a:pt x="3809" y="201929"/>
                </a:lnTo>
                <a:close/>
              </a:path>
              <a:path w="666750" h="619760">
                <a:moveTo>
                  <a:pt x="666750" y="201929"/>
                </a:moveTo>
                <a:lnTo>
                  <a:pt x="662939" y="201929"/>
                </a:lnTo>
                <a:lnTo>
                  <a:pt x="662939" y="312075"/>
                </a:lnTo>
                <a:lnTo>
                  <a:pt x="666750" y="309298"/>
                </a:lnTo>
                <a:lnTo>
                  <a:pt x="666750" y="201929"/>
                </a:lnTo>
                <a:close/>
              </a:path>
              <a:path w="666750" h="619760">
                <a:moveTo>
                  <a:pt x="380418" y="0"/>
                </a:moveTo>
                <a:lnTo>
                  <a:pt x="285597" y="0"/>
                </a:lnTo>
                <a:lnTo>
                  <a:pt x="284378" y="3809"/>
                </a:lnTo>
                <a:lnTo>
                  <a:pt x="381651" y="3809"/>
                </a:lnTo>
                <a:lnTo>
                  <a:pt x="380418" y="0"/>
                </a:lnTo>
                <a:close/>
              </a:path>
            </a:pathLst>
          </a:custGeom>
          <a:solidFill>
            <a:srgbClr val="00A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36" name="object 45"/>
          <p:cNvSpPr>
            <a:spLocks/>
          </p:cNvSpPr>
          <p:nvPr/>
        </p:nvSpPr>
        <p:spPr bwMode="auto">
          <a:xfrm>
            <a:off x="4265613" y="2817813"/>
            <a:ext cx="658812" cy="612775"/>
          </a:xfrm>
          <a:custGeom>
            <a:avLst/>
            <a:gdLst>
              <a:gd name="T0" fmla="*/ 249758 w 659129"/>
              <a:gd name="T1" fmla="*/ 608962 h 612139"/>
              <a:gd name="T2" fmla="*/ 85463 w 659129"/>
              <a:gd name="T3" fmla="*/ 608962 h 612139"/>
              <a:gd name="T4" fmla="*/ 84234 w 659129"/>
              <a:gd name="T5" fmla="*/ 612776 h 612139"/>
              <a:gd name="T6" fmla="*/ 244490 w 659129"/>
              <a:gd name="T7" fmla="*/ 612776 h 612139"/>
              <a:gd name="T8" fmla="*/ 249758 w 659129"/>
              <a:gd name="T9" fmla="*/ 608962 h 612139"/>
              <a:gd name="T10" fmla="*/ 572782 w 659129"/>
              <a:gd name="T11" fmla="*/ 608962 h 612139"/>
              <a:gd name="T12" fmla="*/ 408128 w 659129"/>
              <a:gd name="T13" fmla="*/ 608962 h 612139"/>
              <a:gd name="T14" fmla="*/ 413417 w 659129"/>
              <a:gd name="T15" fmla="*/ 612776 h 612139"/>
              <a:gd name="T16" fmla="*/ 574024 w 659129"/>
              <a:gd name="T17" fmla="*/ 612776 h 612139"/>
              <a:gd name="T18" fmla="*/ 572782 w 659129"/>
              <a:gd name="T19" fmla="*/ 608962 h 612139"/>
              <a:gd name="T20" fmla="*/ 3808 w 659129"/>
              <a:gd name="T21" fmla="*/ 198326 h 612139"/>
              <a:gd name="T22" fmla="*/ 0 w 659129"/>
              <a:gd name="T23" fmla="*/ 198326 h 612139"/>
              <a:gd name="T24" fmla="*/ 0 w 659129"/>
              <a:gd name="T25" fmla="*/ 309055 h 612139"/>
              <a:gd name="T26" fmla="*/ 3808 w 659129"/>
              <a:gd name="T27" fmla="*/ 311846 h 612139"/>
              <a:gd name="T28" fmla="*/ 3808 w 659129"/>
              <a:gd name="T29" fmla="*/ 198326 h 612139"/>
              <a:gd name="T30" fmla="*/ 658813 w 659129"/>
              <a:gd name="T31" fmla="*/ 198326 h 612139"/>
              <a:gd name="T32" fmla="*/ 656274 w 659129"/>
              <a:gd name="T33" fmla="*/ 198326 h 612139"/>
              <a:gd name="T34" fmla="*/ 656274 w 659129"/>
              <a:gd name="T35" fmla="*/ 310438 h 612139"/>
              <a:gd name="T36" fmla="*/ 658813 w 659129"/>
              <a:gd name="T37" fmla="*/ 308585 h 612139"/>
              <a:gd name="T38" fmla="*/ 658813 w 659129"/>
              <a:gd name="T39" fmla="*/ 198326 h 612139"/>
              <a:gd name="T40" fmla="*/ 377659 w 659129"/>
              <a:gd name="T41" fmla="*/ 0 h 612139"/>
              <a:gd name="T42" fmla="*/ 280433 w 659129"/>
              <a:gd name="T43" fmla="*/ 0 h 612139"/>
              <a:gd name="T44" fmla="*/ 279215 w 659129"/>
              <a:gd name="T45" fmla="*/ 3814 h 612139"/>
              <a:gd name="T46" fmla="*/ 378892 w 659129"/>
              <a:gd name="T47" fmla="*/ 3814 h 612139"/>
              <a:gd name="T48" fmla="*/ 377659 w 659129"/>
              <a:gd name="T49" fmla="*/ 0 h 6121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9129"/>
              <a:gd name="T76" fmla="*/ 0 h 612139"/>
              <a:gd name="T77" fmla="*/ 659129 w 659129"/>
              <a:gd name="T78" fmla="*/ 612139 h 6121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9129" h="612139">
                <a:moveTo>
                  <a:pt x="249878" y="608330"/>
                </a:moveTo>
                <a:lnTo>
                  <a:pt x="85504" y="608330"/>
                </a:lnTo>
                <a:lnTo>
                  <a:pt x="84275" y="612140"/>
                </a:lnTo>
                <a:lnTo>
                  <a:pt x="244608" y="612140"/>
                </a:lnTo>
                <a:lnTo>
                  <a:pt x="249878" y="608330"/>
                </a:lnTo>
                <a:close/>
              </a:path>
              <a:path w="659129" h="612139">
                <a:moveTo>
                  <a:pt x="573058" y="608330"/>
                </a:moveTo>
                <a:lnTo>
                  <a:pt x="408324" y="608330"/>
                </a:lnTo>
                <a:lnTo>
                  <a:pt x="413616" y="612140"/>
                </a:lnTo>
                <a:lnTo>
                  <a:pt x="574300" y="612140"/>
                </a:lnTo>
                <a:lnTo>
                  <a:pt x="573058" y="608330"/>
                </a:lnTo>
                <a:close/>
              </a:path>
              <a:path w="659129" h="612139">
                <a:moveTo>
                  <a:pt x="3810" y="198120"/>
                </a:moveTo>
                <a:lnTo>
                  <a:pt x="0" y="198120"/>
                </a:lnTo>
                <a:lnTo>
                  <a:pt x="0" y="308734"/>
                </a:lnTo>
                <a:lnTo>
                  <a:pt x="3810" y="311522"/>
                </a:lnTo>
                <a:lnTo>
                  <a:pt x="3810" y="198120"/>
                </a:lnTo>
                <a:close/>
              </a:path>
              <a:path w="659129" h="612139">
                <a:moveTo>
                  <a:pt x="659130" y="198120"/>
                </a:moveTo>
                <a:lnTo>
                  <a:pt x="656590" y="198120"/>
                </a:lnTo>
                <a:lnTo>
                  <a:pt x="656590" y="310116"/>
                </a:lnTo>
                <a:lnTo>
                  <a:pt x="659130" y="308265"/>
                </a:lnTo>
                <a:lnTo>
                  <a:pt x="659130" y="198120"/>
                </a:lnTo>
                <a:close/>
              </a:path>
              <a:path w="659129" h="612139">
                <a:moveTo>
                  <a:pt x="377841" y="0"/>
                </a:moveTo>
                <a:lnTo>
                  <a:pt x="280568" y="0"/>
                </a:lnTo>
                <a:lnTo>
                  <a:pt x="279349" y="3810"/>
                </a:lnTo>
                <a:lnTo>
                  <a:pt x="379074" y="3810"/>
                </a:lnTo>
                <a:lnTo>
                  <a:pt x="377841" y="0"/>
                </a:lnTo>
                <a:close/>
              </a:path>
            </a:pathLst>
          </a:custGeom>
          <a:solidFill>
            <a:srgbClr val="00A1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37" name="object 46"/>
          <p:cNvSpPr>
            <a:spLocks/>
          </p:cNvSpPr>
          <p:nvPr/>
        </p:nvSpPr>
        <p:spPr bwMode="auto">
          <a:xfrm>
            <a:off x="4270375" y="2822575"/>
            <a:ext cx="652463" cy="603250"/>
          </a:xfrm>
          <a:custGeom>
            <a:avLst/>
            <a:gdLst>
              <a:gd name="T0" fmla="*/ 251216 w 652779"/>
              <a:gd name="T1" fmla="*/ 599448 h 604520"/>
              <a:gd name="T2" fmla="*/ 82882 w 652779"/>
              <a:gd name="T3" fmla="*/ 599448 h 604520"/>
              <a:gd name="T4" fmla="*/ 81654 w 652779"/>
              <a:gd name="T5" fmla="*/ 603250 h 604520"/>
              <a:gd name="T6" fmla="*/ 245949 w 652779"/>
              <a:gd name="T7" fmla="*/ 603250 h 604520"/>
              <a:gd name="T8" fmla="*/ 251216 w 652779"/>
              <a:gd name="T9" fmla="*/ 599448 h 604520"/>
              <a:gd name="T10" fmla="*/ 567731 w 652779"/>
              <a:gd name="T11" fmla="*/ 599448 h 604520"/>
              <a:gd name="T12" fmla="*/ 399028 w 652779"/>
              <a:gd name="T13" fmla="*/ 599448 h 604520"/>
              <a:gd name="T14" fmla="*/ 404318 w 652779"/>
              <a:gd name="T15" fmla="*/ 603250 h 604520"/>
              <a:gd name="T16" fmla="*/ 568972 w 652779"/>
              <a:gd name="T17" fmla="*/ 603250 h 604520"/>
              <a:gd name="T18" fmla="*/ 567731 w 652779"/>
              <a:gd name="T19" fmla="*/ 599448 h 604520"/>
              <a:gd name="T20" fmla="*/ 2538 w 652779"/>
              <a:gd name="T21" fmla="*/ 193902 h 604520"/>
              <a:gd name="T22" fmla="*/ 0 w 652779"/>
              <a:gd name="T23" fmla="*/ 193902 h 604520"/>
              <a:gd name="T24" fmla="*/ 0 w 652779"/>
              <a:gd name="T25" fmla="*/ 307066 h 604520"/>
              <a:gd name="T26" fmla="*/ 2538 w 652779"/>
              <a:gd name="T27" fmla="*/ 308921 h 604520"/>
              <a:gd name="T28" fmla="*/ 2538 w 652779"/>
              <a:gd name="T29" fmla="*/ 193902 h 604520"/>
              <a:gd name="T30" fmla="*/ 652464 w 652779"/>
              <a:gd name="T31" fmla="*/ 193902 h 604520"/>
              <a:gd name="T32" fmla="*/ 648656 w 652779"/>
              <a:gd name="T33" fmla="*/ 193902 h 604520"/>
              <a:gd name="T34" fmla="*/ 648656 w 652779"/>
              <a:gd name="T35" fmla="*/ 308434 h 604520"/>
              <a:gd name="T36" fmla="*/ 652464 w 652779"/>
              <a:gd name="T37" fmla="*/ 305662 h 604520"/>
              <a:gd name="T38" fmla="*/ 652464 w 652779"/>
              <a:gd name="T39" fmla="*/ 193902 h 604520"/>
              <a:gd name="T40" fmla="*/ 375082 w 652779"/>
              <a:gd name="T41" fmla="*/ 0 h 604520"/>
              <a:gd name="T42" fmla="*/ 275406 w 652779"/>
              <a:gd name="T43" fmla="*/ 0 h 604520"/>
              <a:gd name="T44" fmla="*/ 274593 w 652779"/>
              <a:gd name="T45" fmla="*/ 2534 h 604520"/>
              <a:gd name="T46" fmla="*/ 375904 w 652779"/>
              <a:gd name="T47" fmla="*/ 2534 h 604520"/>
              <a:gd name="T48" fmla="*/ 375082 w 652779"/>
              <a:gd name="T49" fmla="*/ 0 h 6045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2779"/>
              <a:gd name="T76" fmla="*/ 0 h 604520"/>
              <a:gd name="T77" fmla="*/ 652779 w 652779"/>
              <a:gd name="T78" fmla="*/ 604520 h 6045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2779" h="604520">
                <a:moveTo>
                  <a:pt x="251338" y="600710"/>
                </a:moveTo>
                <a:lnTo>
                  <a:pt x="82922" y="600710"/>
                </a:lnTo>
                <a:lnTo>
                  <a:pt x="81694" y="604520"/>
                </a:lnTo>
                <a:lnTo>
                  <a:pt x="246068" y="604520"/>
                </a:lnTo>
                <a:lnTo>
                  <a:pt x="251338" y="600710"/>
                </a:lnTo>
                <a:close/>
              </a:path>
              <a:path w="652779" h="604520">
                <a:moveTo>
                  <a:pt x="568006" y="600710"/>
                </a:moveTo>
                <a:lnTo>
                  <a:pt x="399221" y="600710"/>
                </a:lnTo>
                <a:lnTo>
                  <a:pt x="404514" y="604520"/>
                </a:lnTo>
                <a:lnTo>
                  <a:pt x="569248" y="604520"/>
                </a:lnTo>
                <a:lnTo>
                  <a:pt x="568006" y="600710"/>
                </a:lnTo>
                <a:close/>
              </a:path>
              <a:path w="652779" h="604520">
                <a:moveTo>
                  <a:pt x="2539" y="194310"/>
                </a:moveTo>
                <a:lnTo>
                  <a:pt x="0" y="194310"/>
                </a:lnTo>
                <a:lnTo>
                  <a:pt x="0" y="307712"/>
                </a:lnTo>
                <a:lnTo>
                  <a:pt x="2539" y="309571"/>
                </a:lnTo>
                <a:lnTo>
                  <a:pt x="2539" y="194310"/>
                </a:lnTo>
                <a:close/>
              </a:path>
              <a:path w="652779" h="604520">
                <a:moveTo>
                  <a:pt x="652780" y="194310"/>
                </a:moveTo>
                <a:lnTo>
                  <a:pt x="648970" y="194310"/>
                </a:lnTo>
                <a:lnTo>
                  <a:pt x="648970" y="309083"/>
                </a:lnTo>
                <a:lnTo>
                  <a:pt x="652780" y="306306"/>
                </a:lnTo>
                <a:lnTo>
                  <a:pt x="652780" y="194310"/>
                </a:lnTo>
                <a:close/>
              </a:path>
              <a:path w="652779" h="604520">
                <a:moveTo>
                  <a:pt x="375264" y="0"/>
                </a:moveTo>
                <a:lnTo>
                  <a:pt x="275539" y="0"/>
                </a:lnTo>
                <a:lnTo>
                  <a:pt x="274726" y="2539"/>
                </a:lnTo>
                <a:lnTo>
                  <a:pt x="376086" y="2539"/>
                </a:lnTo>
                <a:lnTo>
                  <a:pt x="375264" y="0"/>
                </a:lnTo>
                <a:close/>
              </a:path>
            </a:pathLst>
          </a:custGeom>
          <a:solidFill>
            <a:srgbClr val="00A2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38" name="object 47"/>
          <p:cNvSpPr>
            <a:spLocks/>
          </p:cNvSpPr>
          <p:nvPr/>
        </p:nvSpPr>
        <p:spPr bwMode="auto">
          <a:xfrm>
            <a:off x="4271963" y="2824163"/>
            <a:ext cx="646112" cy="598487"/>
          </a:xfrm>
          <a:custGeom>
            <a:avLst/>
            <a:gdLst>
              <a:gd name="T0" fmla="*/ 253943 w 646429"/>
              <a:gd name="T1" fmla="*/ 594675 h 598170"/>
              <a:gd name="T2" fmla="*/ 81570 w 646429"/>
              <a:gd name="T3" fmla="*/ 594675 h 598170"/>
              <a:gd name="T4" fmla="*/ 80343 w 646429"/>
              <a:gd name="T5" fmla="*/ 598487 h 598170"/>
              <a:gd name="T6" fmla="*/ 248676 w 646429"/>
              <a:gd name="T7" fmla="*/ 598487 h 598170"/>
              <a:gd name="T8" fmla="*/ 253943 w 646429"/>
              <a:gd name="T9" fmla="*/ 594675 h 598170"/>
              <a:gd name="T10" fmla="*/ 563947 w 646429"/>
              <a:gd name="T11" fmla="*/ 594675 h 598170"/>
              <a:gd name="T12" fmla="*/ 391196 w 646429"/>
              <a:gd name="T13" fmla="*/ 594675 h 598170"/>
              <a:gd name="T14" fmla="*/ 396486 w 646429"/>
              <a:gd name="T15" fmla="*/ 598487 h 598170"/>
              <a:gd name="T16" fmla="*/ 565189 w 646429"/>
              <a:gd name="T17" fmla="*/ 598487 h 598170"/>
              <a:gd name="T18" fmla="*/ 563947 w 646429"/>
              <a:gd name="T19" fmla="*/ 594675 h 598170"/>
              <a:gd name="T20" fmla="*/ 3808 w 646429"/>
              <a:gd name="T21" fmla="*/ 191872 h 598170"/>
              <a:gd name="T22" fmla="*/ 0 w 646429"/>
              <a:gd name="T23" fmla="*/ 191872 h 598170"/>
              <a:gd name="T24" fmla="*/ 0 w 646429"/>
              <a:gd name="T25" fmla="*/ 307194 h 598170"/>
              <a:gd name="T26" fmla="*/ 3808 w 646429"/>
              <a:gd name="T27" fmla="*/ 309984 h 598170"/>
              <a:gd name="T28" fmla="*/ 3808 w 646429"/>
              <a:gd name="T29" fmla="*/ 191872 h 598170"/>
              <a:gd name="T30" fmla="*/ 646113 w 646429"/>
              <a:gd name="T31" fmla="*/ 191872 h 598170"/>
              <a:gd name="T32" fmla="*/ 642305 w 646429"/>
              <a:gd name="T33" fmla="*/ 191872 h 598170"/>
              <a:gd name="T34" fmla="*/ 642305 w 646429"/>
              <a:gd name="T35" fmla="*/ 309484 h 598170"/>
              <a:gd name="T36" fmla="*/ 646113 w 646429"/>
              <a:gd name="T37" fmla="*/ 306705 h 598170"/>
              <a:gd name="T38" fmla="*/ 646113 w 646429"/>
              <a:gd name="T39" fmla="*/ 191872 h 598170"/>
              <a:gd name="T40" fmla="*/ 373363 w 646429"/>
              <a:gd name="T41" fmla="*/ 0 h 598170"/>
              <a:gd name="T42" fmla="*/ 272053 w 646429"/>
              <a:gd name="T43" fmla="*/ 0 h 598170"/>
              <a:gd name="T44" fmla="*/ 270834 w 646429"/>
              <a:gd name="T45" fmla="*/ 3812 h 598170"/>
              <a:gd name="T46" fmla="*/ 374595 w 646429"/>
              <a:gd name="T47" fmla="*/ 3812 h 598170"/>
              <a:gd name="T48" fmla="*/ 373363 w 646429"/>
              <a:gd name="T49" fmla="*/ 0 h 5981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46429"/>
              <a:gd name="T76" fmla="*/ 0 h 598170"/>
              <a:gd name="T77" fmla="*/ 646429 w 646429"/>
              <a:gd name="T78" fmla="*/ 598170 h 5981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46429" h="598170">
                <a:moveTo>
                  <a:pt x="254068" y="594360"/>
                </a:moveTo>
                <a:lnTo>
                  <a:pt x="81610" y="594360"/>
                </a:lnTo>
                <a:lnTo>
                  <a:pt x="80382" y="598170"/>
                </a:lnTo>
                <a:lnTo>
                  <a:pt x="248798" y="598170"/>
                </a:lnTo>
                <a:lnTo>
                  <a:pt x="254068" y="594360"/>
                </a:lnTo>
                <a:close/>
              </a:path>
              <a:path w="646429" h="598170">
                <a:moveTo>
                  <a:pt x="564224" y="594360"/>
                </a:moveTo>
                <a:lnTo>
                  <a:pt x="391388" y="594360"/>
                </a:lnTo>
                <a:lnTo>
                  <a:pt x="396681" y="598170"/>
                </a:lnTo>
                <a:lnTo>
                  <a:pt x="565466" y="598170"/>
                </a:lnTo>
                <a:lnTo>
                  <a:pt x="564224" y="594360"/>
                </a:lnTo>
                <a:close/>
              </a:path>
              <a:path w="646429" h="598170">
                <a:moveTo>
                  <a:pt x="3810" y="191770"/>
                </a:moveTo>
                <a:lnTo>
                  <a:pt x="0" y="191770"/>
                </a:lnTo>
                <a:lnTo>
                  <a:pt x="0" y="307031"/>
                </a:lnTo>
                <a:lnTo>
                  <a:pt x="3810" y="309820"/>
                </a:lnTo>
                <a:lnTo>
                  <a:pt x="3810" y="191770"/>
                </a:lnTo>
                <a:close/>
              </a:path>
              <a:path w="646429" h="598170">
                <a:moveTo>
                  <a:pt x="646430" y="191770"/>
                </a:moveTo>
                <a:lnTo>
                  <a:pt x="642620" y="191770"/>
                </a:lnTo>
                <a:lnTo>
                  <a:pt x="642620" y="309320"/>
                </a:lnTo>
                <a:lnTo>
                  <a:pt x="646430" y="306543"/>
                </a:lnTo>
                <a:lnTo>
                  <a:pt x="646430" y="191770"/>
                </a:lnTo>
                <a:close/>
              </a:path>
              <a:path w="646429" h="598170">
                <a:moveTo>
                  <a:pt x="373546" y="0"/>
                </a:moveTo>
                <a:lnTo>
                  <a:pt x="272186" y="0"/>
                </a:lnTo>
                <a:lnTo>
                  <a:pt x="270967" y="3810"/>
                </a:lnTo>
                <a:lnTo>
                  <a:pt x="374779" y="3810"/>
                </a:lnTo>
                <a:lnTo>
                  <a:pt x="373546" y="0"/>
                </a:lnTo>
                <a:close/>
              </a:path>
            </a:pathLst>
          </a:custGeom>
          <a:solidFill>
            <a:srgbClr val="00A3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39" name="object 48"/>
          <p:cNvSpPr>
            <a:spLocks/>
          </p:cNvSpPr>
          <p:nvPr/>
        </p:nvSpPr>
        <p:spPr bwMode="auto">
          <a:xfrm>
            <a:off x="4276725" y="2828925"/>
            <a:ext cx="638175" cy="590550"/>
          </a:xfrm>
          <a:custGeom>
            <a:avLst/>
            <a:gdLst>
              <a:gd name="T0" fmla="*/ 253519 w 638810"/>
              <a:gd name="T1" fmla="*/ 588010 h 590550"/>
              <a:gd name="T2" fmla="*/ 78541 w 638810"/>
              <a:gd name="T3" fmla="*/ 588010 h 590550"/>
              <a:gd name="T4" fmla="*/ 77723 w 638810"/>
              <a:gd name="T5" fmla="*/ 590550 h 590550"/>
              <a:gd name="T6" fmla="*/ 250009 w 638810"/>
              <a:gd name="T7" fmla="*/ 590550 h 590550"/>
              <a:gd name="T8" fmla="*/ 253519 w 638810"/>
              <a:gd name="T9" fmla="*/ 588010 h 590550"/>
              <a:gd name="T10" fmla="*/ 559030 w 638810"/>
              <a:gd name="T11" fmla="*/ 588010 h 590550"/>
              <a:gd name="T12" fmla="*/ 383667 w 638810"/>
              <a:gd name="T13" fmla="*/ 588010 h 590550"/>
              <a:gd name="T14" fmla="*/ 387193 w 638810"/>
              <a:gd name="T15" fmla="*/ 590550 h 590550"/>
              <a:gd name="T16" fmla="*/ 559857 w 638810"/>
              <a:gd name="T17" fmla="*/ 590550 h 590550"/>
              <a:gd name="T18" fmla="*/ 559030 w 638810"/>
              <a:gd name="T19" fmla="*/ 588010 h 590550"/>
              <a:gd name="T20" fmla="*/ 3806 w 638810"/>
              <a:gd name="T21" fmla="*/ 187960 h 590550"/>
              <a:gd name="T22" fmla="*/ 0 w 638810"/>
              <a:gd name="T23" fmla="*/ 187960 h 590550"/>
              <a:gd name="T24" fmla="*/ 0 w 638810"/>
              <a:gd name="T25" fmla="*/ 306010 h 590550"/>
              <a:gd name="T26" fmla="*/ 3806 w 638810"/>
              <a:gd name="T27" fmla="*/ 308799 h 590550"/>
              <a:gd name="T28" fmla="*/ 3806 w 638810"/>
              <a:gd name="T29" fmla="*/ 187960 h 590550"/>
              <a:gd name="T30" fmla="*/ 638175 w 638810"/>
              <a:gd name="T31" fmla="*/ 187960 h 590550"/>
              <a:gd name="T32" fmla="*/ 634369 w 638810"/>
              <a:gd name="T33" fmla="*/ 187960 h 590550"/>
              <a:gd name="T34" fmla="*/ 634369 w 638810"/>
              <a:gd name="T35" fmla="*/ 308287 h 590550"/>
              <a:gd name="T36" fmla="*/ 638175 w 638810"/>
              <a:gd name="T37" fmla="*/ 305510 h 590550"/>
              <a:gd name="T38" fmla="*/ 638175 w 638810"/>
              <a:gd name="T39" fmla="*/ 187960 h 590550"/>
              <a:gd name="T40" fmla="*/ 370600 w 638810"/>
              <a:gd name="T41" fmla="*/ 0 h 590550"/>
              <a:gd name="T42" fmla="*/ 266891 w 638810"/>
              <a:gd name="T43" fmla="*/ 0 h 590550"/>
              <a:gd name="T44" fmla="*/ 265674 w 638810"/>
              <a:gd name="T45" fmla="*/ 3810 h 590550"/>
              <a:gd name="T46" fmla="*/ 371832 w 638810"/>
              <a:gd name="T47" fmla="*/ 3810 h 590550"/>
              <a:gd name="T48" fmla="*/ 370600 w 638810"/>
              <a:gd name="T49" fmla="*/ 0 h 5905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8810"/>
              <a:gd name="T76" fmla="*/ 0 h 590550"/>
              <a:gd name="T77" fmla="*/ 638810 w 638810"/>
              <a:gd name="T78" fmla="*/ 590550 h 5905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8810" h="590550">
                <a:moveTo>
                  <a:pt x="253771" y="588010"/>
                </a:moveTo>
                <a:lnTo>
                  <a:pt x="78619" y="588010"/>
                </a:lnTo>
                <a:lnTo>
                  <a:pt x="77800" y="590550"/>
                </a:lnTo>
                <a:lnTo>
                  <a:pt x="250258" y="590550"/>
                </a:lnTo>
                <a:lnTo>
                  <a:pt x="253771" y="588010"/>
                </a:lnTo>
                <a:close/>
              </a:path>
              <a:path w="638810" h="590550">
                <a:moveTo>
                  <a:pt x="559586" y="588010"/>
                </a:moveTo>
                <a:lnTo>
                  <a:pt x="384049" y="588010"/>
                </a:lnTo>
                <a:lnTo>
                  <a:pt x="387578" y="590550"/>
                </a:lnTo>
                <a:lnTo>
                  <a:pt x="560414" y="590550"/>
                </a:lnTo>
                <a:lnTo>
                  <a:pt x="559586" y="588010"/>
                </a:lnTo>
                <a:close/>
              </a:path>
              <a:path w="638810" h="590550">
                <a:moveTo>
                  <a:pt x="3810" y="187960"/>
                </a:moveTo>
                <a:lnTo>
                  <a:pt x="0" y="187960"/>
                </a:lnTo>
                <a:lnTo>
                  <a:pt x="0" y="306010"/>
                </a:lnTo>
                <a:lnTo>
                  <a:pt x="3810" y="308799"/>
                </a:lnTo>
                <a:lnTo>
                  <a:pt x="3810" y="187960"/>
                </a:lnTo>
                <a:close/>
              </a:path>
              <a:path w="638810" h="590550">
                <a:moveTo>
                  <a:pt x="638810" y="187960"/>
                </a:moveTo>
                <a:lnTo>
                  <a:pt x="635000" y="187960"/>
                </a:lnTo>
                <a:lnTo>
                  <a:pt x="635000" y="308287"/>
                </a:lnTo>
                <a:lnTo>
                  <a:pt x="638810" y="305510"/>
                </a:lnTo>
                <a:lnTo>
                  <a:pt x="638810" y="187960"/>
                </a:lnTo>
                <a:close/>
              </a:path>
              <a:path w="638810" h="590550">
                <a:moveTo>
                  <a:pt x="370969" y="0"/>
                </a:moveTo>
                <a:lnTo>
                  <a:pt x="267157" y="0"/>
                </a:lnTo>
                <a:lnTo>
                  <a:pt x="265938" y="3810"/>
                </a:lnTo>
                <a:lnTo>
                  <a:pt x="372202" y="3810"/>
                </a:lnTo>
                <a:lnTo>
                  <a:pt x="370969" y="0"/>
                </a:lnTo>
                <a:close/>
              </a:path>
            </a:pathLst>
          </a:custGeom>
          <a:solidFill>
            <a:srgbClr val="00A4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40" name="object 49"/>
          <p:cNvSpPr>
            <a:spLocks/>
          </p:cNvSpPr>
          <p:nvPr/>
        </p:nvSpPr>
        <p:spPr bwMode="auto">
          <a:xfrm>
            <a:off x="4279900" y="2832100"/>
            <a:ext cx="631825" cy="584200"/>
          </a:xfrm>
          <a:custGeom>
            <a:avLst/>
            <a:gdLst>
              <a:gd name="T0" fmla="*/ 255488 w 631189"/>
              <a:gd name="T1" fmla="*/ 580389 h 584200"/>
              <a:gd name="T2" fmla="*/ 76114 w 631189"/>
              <a:gd name="T3" fmla="*/ 580389 h 584200"/>
              <a:gd name="T4" fmla="*/ 74884 w 631189"/>
              <a:gd name="T5" fmla="*/ 584200 h 584200"/>
              <a:gd name="T6" fmla="*/ 250213 w 631189"/>
              <a:gd name="T7" fmla="*/ 584200 h 584200"/>
              <a:gd name="T8" fmla="*/ 255488 w 631189"/>
              <a:gd name="T9" fmla="*/ 580389 h 584200"/>
              <a:gd name="T10" fmla="*/ 555093 w 631189"/>
              <a:gd name="T11" fmla="*/ 580389 h 584200"/>
              <a:gd name="T12" fmla="*/ 375324 w 631189"/>
              <a:gd name="T13" fmla="*/ 580389 h 584200"/>
              <a:gd name="T14" fmla="*/ 380622 w 631189"/>
              <a:gd name="T15" fmla="*/ 584200 h 584200"/>
              <a:gd name="T16" fmla="*/ 556336 w 631189"/>
              <a:gd name="T17" fmla="*/ 584200 h 584200"/>
              <a:gd name="T18" fmla="*/ 555093 w 631189"/>
              <a:gd name="T19" fmla="*/ 580389 h 584200"/>
              <a:gd name="T20" fmla="*/ 3814 w 631189"/>
              <a:gd name="T21" fmla="*/ 184150 h 584200"/>
              <a:gd name="T22" fmla="*/ 0 w 631189"/>
              <a:gd name="T23" fmla="*/ 184150 h 584200"/>
              <a:gd name="T24" fmla="*/ 0 w 631189"/>
              <a:gd name="T25" fmla="*/ 304989 h 584200"/>
              <a:gd name="T26" fmla="*/ 3814 w 631189"/>
              <a:gd name="T27" fmla="*/ 307777 h 584200"/>
              <a:gd name="T28" fmla="*/ 3814 w 631189"/>
              <a:gd name="T29" fmla="*/ 184150 h 584200"/>
              <a:gd name="T30" fmla="*/ 631825 w 631189"/>
              <a:gd name="T31" fmla="*/ 184150 h 584200"/>
              <a:gd name="T32" fmla="*/ 628011 w 631189"/>
              <a:gd name="T33" fmla="*/ 184150 h 584200"/>
              <a:gd name="T34" fmla="*/ 628011 w 631189"/>
              <a:gd name="T35" fmla="*/ 307253 h 584200"/>
              <a:gd name="T36" fmla="*/ 631825 w 631189"/>
              <a:gd name="T37" fmla="*/ 304477 h 584200"/>
              <a:gd name="T38" fmla="*/ 631825 w 631189"/>
              <a:gd name="T39" fmla="*/ 184150 h 584200"/>
              <a:gd name="T40" fmla="*/ 368763 w 631189"/>
              <a:gd name="T41" fmla="*/ 0 h 584200"/>
              <a:gd name="T42" fmla="*/ 262391 w 631189"/>
              <a:gd name="T43" fmla="*/ 0 h 584200"/>
              <a:gd name="T44" fmla="*/ 261171 w 631189"/>
              <a:gd name="T45" fmla="*/ 3810 h 584200"/>
              <a:gd name="T46" fmla="*/ 369997 w 631189"/>
              <a:gd name="T47" fmla="*/ 3810 h 584200"/>
              <a:gd name="T48" fmla="*/ 368763 w 631189"/>
              <a:gd name="T49" fmla="*/ 0 h 584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1189"/>
              <a:gd name="T76" fmla="*/ 0 h 584200"/>
              <a:gd name="T77" fmla="*/ 631189 w 631189"/>
              <a:gd name="T78" fmla="*/ 584200 h 5842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1189" h="584200">
                <a:moveTo>
                  <a:pt x="255231" y="580389"/>
                </a:moveTo>
                <a:lnTo>
                  <a:pt x="76037" y="580389"/>
                </a:lnTo>
                <a:lnTo>
                  <a:pt x="74809" y="584200"/>
                </a:lnTo>
                <a:lnTo>
                  <a:pt x="249961" y="584200"/>
                </a:lnTo>
                <a:lnTo>
                  <a:pt x="255231" y="580389"/>
                </a:lnTo>
                <a:close/>
              </a:path>
              <a:path w="631189" h="584200">
                <a:moveTo>
                  <a:pt x="554534" y="580389"/>
                </a:moveTo>
                <a:lnTo>
                  <a:pt x="374946" y="580389"/>
                </a:lnTo>
                <a:lnTo>
                  <a:pt x="380239" y="584200"/>
                </a:lnTo>
                <a:lnTo>
                  <a:pt x="555776" y="584200"/>
                </a:lnTo>
                <a:lnTo>
                  <a:pt x="554534" y="580389"/>
                </a:lnTo>
                <a:close/>
              </a:path>
              <a:path w="631189" h="584200">
                <a:moveTo>
                  <a:pt x="3810" y="184150"/>
                </a:moveTo>
                <a:lnTo>
                  <a:pt x="0" y="184150"/>
                </a:lnTo>
                <a:lnTo>
                  <a:pt x="0" y="304989"/>
                </a:lnTo>
                <a:lnTo>
                  <a:pt x="3810" y="307777"/>
                </a:lnTo>
                <a:lnTo>
                  <a:pt x="3810" y="184150"/>
                </a:lnTo>
                <a:close/>
              </a:path>
              <a:path w="631189" h="584200">
                <a:moveTo>
                  <a:pt x="631189" y="184150"/>
                </a:moveTo>
                <a:lnTo>
                  <a:pt x="627379" y="184150"/>
                </a:lnTo>
                <a:lnTo>
                  <a:pt x="627379" y="307253"/>
                </a:lnTo>
                <a:lnTo>
                  <a:pt x="631189" y="304477"/>
                </a:lnTo>
                <a:lnTo>
                  <a:pt x="631189" y="184150"/>
                </a:lnTo>
                <a:close/>
              </a:path>
              <a:path w="631189" h="584200">
                <a:moveTo>
                  <a:pt x="368392" y="0"/>
                </a:moveTo>
                <a:lnTo>
                  <a:pt x="262127" y="0"/>
                </a:lnTo>
                <a:lnTo>
                  <a:pt x="260908" y="3810"/>
                </a:lnTo>
                <a:lnTo>
                  <a:pt x="369625" y="3810"/>
                </a:lnTo>
                <a:lnTo>
                  <a:pt x="368392" y="0"/>
                </a:lnTo>
                <a:close/>
              </a:path>
            </a:pathLst>
          </a:custGeom>
          <a:solidFill>
            <a:srgbClr val="00A5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41" name="object 50"/>
          <p:cNvSpPr>
            <a:spLocks/>
          </p:cNvSpPr>
          <p:nvPr/>
        </p:nvSpPr>
        <p:spPr bwMode="auto">
          <a:xfrm>
            <a:off x="4283075" y="2835275"/>
            <a:ext cx="623888" cy="577850"/>
          </a:xfrm>
          <a:custGeom>
            <a:avLst/>
            <a:gdLst>
              <a:gd name="T0" fmla="*/ 256823 w 623570"/>
              <a:gd name="T1" fmla="*/ 574032 h 576579"/>
              <a:gd name="T2" fmla="*/ 73492 w 623570"/>
              <a:gd name="T3" fmla="*/ 574032 h 576579"/>
              <a:gd name="T4" fmla="*/ 72264 w 623570"/>
              <a:gd name="T5" fmla="*/ 577850 h 576579"/>
              <a:gd name="T6" fmla="*/ 251549 w 623570"/>
              <a:gd name="T7" fmla="*/ 577850 h 576579"/>
              <a:gd name="T8" fmla="*/ 256823 w 623570"/>
              <a:gd name="T9" fmla="*/ 574032 h 576579"/>
              <a:gd name="T10" fmla="*/ 549762 w 623570"/>
              <a:gd name="T11" fmla="*/ 574032 h 576579"/>
              <a:gd name="T12" fmla="*/ 366030 w 623570"/>
              <a:gd name="T13" fmla="*/ 574032 h 576579"/>
              <a:gd name="T14" fmla="*/ 371325 w 623570"/>
              <a:gd name="T15" fmla="*/ 577850 h 576579"/>
              <a:gd name="T16" fmla="*/ 551005 w 623570"/>
              <a:gd name="T17" fmla="*/ 577850 h 576579"/>
              <a:gd name="T18" fmla="*/ 549762 w 623570"/>
              <a:gd name="T19" fmla="*/ 574032 h 576579"/>
              <a:gd name="T20" fmla="*/ 3812 w 623570"/>
              <a:gd name="T21" fmla="*/ 180737 h 576579"/>
              <a:gd name="T22" fmla="*/ 0 w 623570"/>
              <a:gd name="T23" fmla="*/ 180737 h 576579"/>
              <a:gd name="T24" fmla="*/ 0 w 623570"/>
              <a:gd name="T25" fmla="*/ 304637 h 576579"/>
              <a:gd name="T26" fmla="*/ 3812 w 623570"/>
              <a:gd name="T27" fmla="*/ 307432 h 576579"/>
              <a:gd name="T28" fmla="*/ 3812 w 623570"/>
              <a:gd name="T29" fmla="*/ 180737 h 576579"/>
              <a:gd name="T30" fmla="*/ 623887 w 623570"/>
              <a:gd name="T31" fmla="*/ 180737 h 576579"/>
              <a:gd name="T32" fmla="*/ 620076 w 623570"/>
              <a:gd name="T33" fmla="*/ 180737 h 576579"/>
              <a:gd name="T34" fmla="*/ 620076 w 623570"/>
              <a:gd name="T35" fmla="*/ 306895 h 576579"/>
              <a:gd name="T36" fmla="*/ 623887 w 623570"/>
              <a:gd name="T37" fmla="*/ 304112 h 576579"/>
              <a:gd name="T38" fmla="*/ 623887 w 623570"/>
              <a:gd name="T39" fmla="*/ 180737 h 576579"/>
              <a:gd name="T40" fmla="*/ 366002 w 623570"/>
              <a:gd name="T41" fmla="*/ 0 h 576579"/>
              <a:gd name="T42" fmla="*/ 257229 w 623570"/>
              <a:gd name="T43" fmla="*/ 0 h 576579"/>
              <a:gd name="T44" fmla="*/ 256009 w 623570"/>
              <a:gd name="T45" fmla="*/ 3818 h 576579"/>
              <a:gd name="T46" fmla="*/ 367235 w 623570"/>
              <a:gd name="T47" fmla="*/ 3818 h 576579"/>
              <a:gd name="T48" fmla="*/ 366002 w 623570"/>
              <a:gd name="T49" fmla="*/ 0 h 5765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23570"/>
              <a:gd name="T76" fmla="*/ 0 h 576579"/>
              <a:gd name="T77" fmla="*/ 623570 w 623570"/>
              <a:gd name="T78" fmla="*/ 576579 h 5765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23570" h="576579">
                <a:moveTo>
                  <a:pt x="256692" y="572769"/>
                </a:moveTo>
                <a:lnTo>
                  <a:pt x="73455" y="572769"/>
                </a:lnTo>
                <a:lnTo>
                  <a:pt x="72227" y="576579"/>
                </a:lnTo>
                <a:lnTo>
                  <a:pt x="251421" y="576579"/>
                </a:lnTo>
                <a:lnTo>
                  <a:pt x="256692" y="572769"/>
                </a:lnTo>
                <a:close/>
              </a:path>
              <a:path w="623570" h="576579">
                <a:moveTo>
                  <a:pt x="549482" y="572769"/>
                </a:moveTo>
                <a:lnTo>
                  <a:pt x="365843" y="572769"/>
                </a:lnTo>
                <a:lnTo>
                  <a:pt x="371136" y="576579"/>
                </a:lnTo>
                <a:lnTo>
                  <a:pt x="550724" y="576579"/>
                </a:lnTo>
                <a:lnTo>
                  <a:pt x="549482" y="572769"/>
                </a:lnTo>
                <a:close/>
              </a:path>
              <a:path w="623570" h="576579">
                <a:moveTo>
                  <a:pt x="3810" y="180339"/>
                </a:moveTo>
                <a:lnTo>
                  <a:pt x="0" y="180339"/>
                </a:lnTo>
                <a:lnTo>
                  <a:pt x="0" y="303967"/>
                </a:lnTo>
                <a:lnTo>
                  <a:pt x="3810" y="306756"/>
                </a:lnTo>
                <a:lnTo>
                  <a:pt x="3810" y="180339"/>
                </a:lnTo>
                <a:close/>
              </a:path>
              <a:path w="623570" h="576579">
                <a:moveTo>
                  <a:pt x="623569" y="180339"/>
                </a:moveTo>
                <a:lnTo>
                  <a:pt x="619760" y="180339"/>
                </a:lnTo>
                <a:lnTo>
                  <a:pt x="619760" y="306220"/>
                </a:lnTo>
                <a:lnTo>
                  <a:pt x="623569" y="303443"/>
                </a:lnTo>
                <a:lnTo>
                  <a:pt x="623569" y="180339"/>
                </a:lnTo>
                <a:close/>
              </a:path>
              <a:path w="623570" h="576579">
                <a:moveTo>
                  <a:pt x="365815" y="0"/>
                </a:moveTo>
                <a:lnTo>
                  <a:pt x="257098" y="0"/>
                </a:lnTo>
                <a:lnTo>
                  <a:pt x="255879" y="3810"/>
                </a:lnTo>
                <a:lnTo>
                  <a:pt x="367048" y="3810"/>
                </a:lnTo>
                <a:lnTo>
                  <a:pt x="365815" y="0"/>
                </a:lnTo>
                <a:close/>
              </a:path>
            </a:pathLst>
          </a:custGeom>
          <a:solidFill>
            <a:srgbClr val="00A7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42" name="object 51"/>
          <p:cNvSpPr>
            <a:spLocks/>
          </p:cNvSpPr>
          <p:nvPr/>
        </p:nvSpPr>
        <p:spPr bwMode="auto">
          <a:xfrm>
            <a:off x="4287838" y="2840038"/>
            <a:ext cx="615950" cy="568325"/>
          </a:xfrm>
          <a:custGeom>
            <a:avLst/>
            <a:gdLst>
              <a:gd name="T0" fmla="*/ 258152 w 615950"/>
              <a:gd name="T1" fmla="*/ 564519 h 568960"/>
              <a:gd name="T2" fmla="*/ 70873 w 615950"/>
              <a:gd name="T3" fmla="*/ 564519 h 568960"/>
              <a:gd name="T4" fmla="*/ 69645 w 615950"/>
              <a:gd name="T5" fmla="*/ 568324 h 568960"/>
              <a:gd name="T6" fmla="*/ 252882 w 615950"/>
              <a:gd name="T7" fmla="*/ 568324 h 568960"/>
              <a:gd name="T8" fmla="*/ 258152 w 615950"/>
              <a:gd name="T9" fmla="*/ 564519 h 568960"/>
              <a:gd name="T10" fmla="*/ 544429 w 615950"/>
              <a:gd name="T11" fmla="*/ 564519 h 568960"/>
              <a:gd name="T12" fmla="*/ 356740 w 615950"/>
              <a:gd name="T13" fmla="*/ 564519 h 568960"/>
              <a:gd name="T14" fmla="*/ 362033 w 615950"/>
              <a:gd name="T15" fmla="*/ 568324 h 568960"/>
              <a:gd name="T16" fmla="*/ 545672 w 615950"/>
              <a:gd name="T17" fmla="*/ 568324 h 568960"/>
              <a:gd name="T18" fmla="*/ 544429 w 615950"/>
              <a:gd name="T19" fmla="*/ 564519 h 568960"/>
              <a:gd name="T20" fmla="*/ 3809 w 615950"/>
              <a:gd name="T21" fmla="*/ 176332 h 568960"/>
              <a:gd name="T22" fmla="*/ 0 w 615950"/>
              <a:gd name="T23" fmla="*/ 176332 h 568960"/>
              <a:gd name="T24" fmla="*/ 0 w 615950"/>
              <a:gd name="T25" fmla="*/ 302608 h 568960"/>
              <a:gd name="T26" fmla="*/ 3810 w 615950"/>
              <a:gd name="T27" fmla="*/ 305393 h 568960"/>
              <a:gd name="T28" fmla="*/ 3809 w 615950"/>
              <a:gd name="T29" fmla="*/ 176332 h 568960"/>
              <a:gd name="T30" fmla="*/ 615950 w 615950"/>
              <a:gd name="T31" fmla="*/ 176332 h 568960"/>
              <a:gd name="T32" fmla="*/ 613409 w 615950"/>
              <a:gd name="T33" fmla="*/ 176332 h 568960"/>
              <a:gd name="T34" fmla="*/ 613409 w 615950"/>
              <a:gd name="T35" fmla="*/ 303921 h 568960"/>
              <a:gd name="T36" fmla="*/ 615950 w 615950"/>
              <a:gd name="T37" fmla="*/ 302072 h 568960"/>
              <a:gd name="T38" fmla="*/ 615950 w 615950"/>
              <a:gd name="T39" fmla="*/ 176332 h 568960"/>
              <a:gd name="T40" fmla="*/ 363238 w 615950"/>
              <a:gd name="T41" fmla="*/ 0 h 568960"/>
              <a:gd name="T42" fmla="*/ 252069 w 615950"/>
              <a:gd name="T43" fmla="*/ 0 h 568960"/>
              <a:gd name="T44" fmla="*/ 250850 w 615950"/>
              <a:gd name="T45" fmla="*/ 3806 h 568960"/>
              <a:gd name="T46" fmla="*/ 364471 w 615950"/>
              <a:gd name="T47" fmla="*/ 3806 h 568960"/>
              <a:gd name="T48" fmla="*/ 363238 w 615950"/>
              <a:gd name="T49" fmla="*/ 0 h 5689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5950"/>
              <a:gd name="T76" fmla="*/ 0 h 568960"/>
              <a:gd name="T77" fmla="*/ 615950 w 615950"/>
              <a:gd name="T78" fmla="*/ 568960 h 5689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5950" h="568960">
                <a:moveTo>
                  <a:pt x="258152" y="565150"/>
                </a:moveTo>
                <a:lnTo>
                  <a:pt x="70873" y="565150"/>
                </a:lnTo>
                <a:lnTo>
                  <a:pt x="69645" y="568959"/>
                </a:lnTo>
                <a:lnTo>
                  <a:pt x="252882" y="568959"/>
                </a:lnTo>
                <a:lnTo>
                  <a:pt x="258152" y="565150"/>
                </a:lnTo>
                <a:close/>
              </a:path>
              <a:path w="615950" h="568960">
                <a:moveTo>
                  <a:pt x="544429" y="565150"/>
                </a:moveTo>
                <a:lnTo>
                  <a:pt x="356740" y="565150"/>
                </a:lnTo>
                <a:lnTo>
                  <a:pt x="362033" y="568959"/>
                </a:lnTo>
                <a:lnTo>
                  <a:pt x="545672" y="568959"/>
                </a:lnTo>
                <a:lnTo>
                  <a:pt x="544429" y="565150"/>
                </a:lnTo>
                <a:close/>
              </a:path>
              <a:path w="615950" h="568960">
                <a:moveTo>
                  <a:pt x="3809" y="176529"/>
                </a:moveTo>
                <a:lnTo>
                  <a:pt x="0" y="176529"/>
                </a:lnTo>
                <a:lnTo>
                  <a:pt x="0" y="302946"/>
                </a:lnTo>
                <a:lnTo>
                  <a:pt x="3810" y="305734"/>
                </a:lnTo>
                <a:lnTo>
                  <a:pt x="3809" y="176529"/>
                </a:lnTo>
                <a:close/>
              </a:path>
              <a:path w="615950" h="568960">
                <a:moveTo>
                  <a:pt x="615950" y="176529"/>
                </a:moveTo>
                <a:lnTo>
                  <a:pt x="613409" y="176529"/>
                </a:lnTo>
                <a:lnTo>
                  <a:pt x="613409" y="304261"/>
                </a:lnTo>
                <a:lnTo>
                  <a:pt x="615950" y="302410"/>
                </a:lnTo>
                <a:lnTo>
                  <a:pt x="615950" y="176529"/>
                </a:lnTo>
                <a:close/>
              </a:path>
              <a:path w="615950" h="568960">
                <a:moveTo>
                  <a:pt x="363238" y="0"/>
                </a:moveTo>
                <a:lnTo>
                  <a:pt x="252069" y="0"/>
                </a:lnTo>
                <a:lnTo>
                  <a:pt x="250850" y="3810"/>
                </a:lnTo>
                <a:lnTo>
                  <a:pt x="364471" y="3810"/>
                </a:lnTo>
                <a:lnTo>
                  <a:pt x="363238" y="0"/>
                </a:lnTo>
                <a:close/>
              </a:path>
            </a:pathLst>
          </a:custGeom>
          <a:solidFill>
            <a:srgbClr val="00A8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43" name="object 52"/>
          <p:cNvSpPr>
            <a:spLocks/>
          </p:cNvSpPr>
          <p:nvPr/>
        </p:nvSpPr>
        <p:spPr bwMode="auto">
          <a:xfrm>
            <a:off x="4291013" y="2843213"/>
            <a:ext cx="609600" cy="561975"/>
          </a:xfrm>
          <a:custGeom>
            <a:avLst/>
            <a:gdLst>
              <a:gd name="T0" fmla="*/ 259612 w 609600"/>
              <a:gd name="T1" fmla="*/ 558162 h 561339"/>
              <a:gd name="T2" fmla="*/ 68291 w 609600"/>
              <a:gd name="T3" fmla="*/ 558162 h 561339"/>
              <a:gd name="T4" fmla="*/ 67063 w 609600"/>
              <a:gd name="T5" fmla="*/ 561976 h 561339"/>
              <a:gd name="T6" fmla="*/ 254342 w 609600"/>
              <a:gd name="T7" fmla="*/ 561976 h 561339"/>
              <a:gd name="T8" fmla="*/ 259612 w 609600"/>
              <a:gd name="T9" fmla="*/ 558162 h 561339"/>
              <a:gd name="T10" fmla="*/ 539377 w 609600"/>
              <a:gd name="T11" fmla="*/ 558162 h 561339"/>
              <a:gd name="T12" fmla="*/ 347637 w 609600"/>
              <a:gd name="T13" fmla="*/ 558162 h 561339"/>
              <a:gd name="T14" fmla="*/ 352930 w 609600"/>
              <a:gd name="T15" fmla="*/ 561976 h 561339"/>
              <a:gd name="T16" fmla="*/ 540619 w 609600"/>
              <a:gd name="T17" fmla="*/ 561976 h 561339"/>
              <a:gd name="T18" fmla="*/ 539377 w 609600"/>
              <a:gd name="T19" fmla="*/ 558162 h 561339"/>
              <a:gd name="T20" fmla="*/ 2540 w 609600"/>
              <a:gd name="T21" fmla="*/ 172916 h 561339"/>
              <a:gd name="T22" fmla="*/ 0 w 609600"/>
              <a:gd name="T23" fmla="*/ 172916 h 561339"/>
              <a:gd name="T24" fmla="*/ 0 w 609600"/>
              <a:gd name="T25" fmla="*/ 302266 h 561339"/>
              <a:gd name="T26" fmla="*/ 2540 w 609600"/>
              <a:gd name="T27" fmla="*/ 304128 h 561339"/>
              <a:gd name="T28" fmla="*/ 2540 w 609600"/>
              <a:gd name="T29" fmla="*/ 172916 h 561339"/>
              <a:gd name="T30" fmla="*/ 609600 w 609600"/>
              <a:gd name="T31" fmla="*/ 172916 h 561339"/>
              <a:gd name="T32" fmla="*/ 605790 w 609600"/>
              <a:gd name="T33" fmla="*/ 172916 h 561339"/>
              <a:gd name="T34" fmla="*/ 605790 w 609600"/>
              <a:gd name="T35" fmla="*/ 303572 h 561339"/>
              <a:gd name="T36" fmla="*/ 609600 w 609600"/>
              <a:gd name="T37" fmla="*/ 300791 h 561339"/>
              <a:gd name="T38" fmla="*/ 609600 w 609600"/>
              <a:gd name="T39" fmla="*/ 172916 h 561339"/>
              <a:gd name="T40" fmla="*/ 360661 w 609600"/>
              <a:gd name="T41" fmla="*/ 0 h 561339"/>
              <a:gd name="T42" fmla="*/ 247040 w 609600"/>
              <a:gd name="T43" fmla="*/ 0 h 561339"/>
              <a:gd name="T44" fmla="*/ 246227 w 609600"/>
              <a:gd name="T45" fmla="*/ 2543 h 561339"/>
              <a:gd name="T46" fmla="*/ 361483 w 609600"/>
              <a:gd name="T47" fmla="*/ 2543 h 561339"/>
              <a:gd name="T48" fmla="*/ 360661 w 609600"/>
              <a:gd name="T49" fmla="*/ 0 h 5613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9600"/>
              <a:gd name="T76" fmla="*/ 0 h 561339"/>
              <a:gd name="T77" fmla="*/ 609600 w 609600"/>
              <a:gd name="T78" fmla="*/ 561339 h 5613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9600" h="561339">
                <a:moveTo>
                  <a:pt x="259612" y="557530"/>
                </a:moveTo>
                <a:lnTo>
                  <a:pt x="68291" y="557530"/>
                </a:lnTo>
                <a:lnTo>
                  <a:pt x="67063" y="561340"/>
                </a:lnTo>
                <a:lnTo>
                  <a:pt x="254342" y="561340"/>
                </a:lnTo>
                <a:lnTo>
                  <a:pt x="259612" y="557530"/>
                </a:lnTo>
                <a:close/>
              </a:path>
              <a:path w="609600" h="561339">
                <a:moveTo>
                  <a:pt x="539377" y="557530"/>
                </a:moveTo>
                <a:lnTo>
                  <a:pt x="347637" y="557530"/>
                </a:lnTo>
                <a:lnTo>
                  <a:pt x="352930" y="561340"/>
                </a:lnTo>
                <a:lnTo>
                  <a:pt x="540619" y="561340"/>
                </a:lnTo>
                <a:lnTo>
                  <a:pt x="539377" y="557530"/>
                </a:lnTo>
                <a:close/>
              </a:path>
              <a:path w="609600" h="561339">
                <a:moveTo>
                  <a:pt x="2540" y="172720"/>
                </a:moveTo>
                <a:lnTo>
                  <a:pt x="0" y="172720"/>
                </a:lnTo>
                <a:lnTo>
                  <a:pt x="0" y="301924"/>
                </a:lnTo>
                <a:lnTo>
                  <a:pt x="2540" y="303784"/>
                </a:lnTo>
                <a:lnTo>
                  <a:pt x="2540" y="172720"/>
                </a:lnTo>
                <a:close/>
              </a:path>
              <a:path w="609600" h="561339">
                <a:moveTo>
                  <a:pt x="609600" y="172720"/>
                </a:moveTo>
                <a:lnTo>
                  <a:pt x="605790" y="172720"/>
                </a:lnTo>
                <a:lnTo>
                  <a:pt x="605790" y="303228"/>
                </a:lnTo>
                <a:lnTo>
                  <a:pt x="609600" y="300451"/>
                </a:lnTo>
                <a:lnTo>
                  <a:pt x="609600" y="172720"/>
                </a:lnTo>
                <a:close/>
              </a:path>
              <a:path w="609600" h="561339">
                <a:moveTo>
                  <a:pt x="360661" y="0"/>
                </a:moveTo>
                <a:lnTo>
                  <a:pt x="247040" y="0"/>
                </a:lnTo>
                <a:lnTo>
                  <a:pt x="246227" y="2540"/>
                </a:lnTo>
                <a:lnTo>
                  <a:pt x="361483" y="2540"/>
                </a:lnTo>
                <a:lnTo>
                  <a:pt x="360661" y="0"/>
                </a:lnTo>
                <a:close/>
              </a:path>
            </a:pathLst>
          </a:custGeom>
          <a:solidFill>
            <a:srgbClr val="00A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44" name="object 53"/>
          <p:cNvSpPr>
            <a:spLocks/>
          </p:cNvSpPr>
          <p:nvPr/>
        </p:nvSpPr>
        <p:spPr bwMode="auto">
          <a:xfrm>
            <a:off x="4294188" y="2846388"/>
            <a:ext cx="603250" cy="554037"/>
          </a:xfrm>
          <a:custGeom>
            <a:avLst/>
            <a:gdLst>
              <a:gd name="T0" fmla="*/ 262342 w 603250"/>
              <a:gd name="T1" fmla="*/ 550234 h 554989"/>
              <a:gd name="T2" fmla="*/ 66979 w 603250"/>
              <a:gd name="T3" fmla="*/ 550234 h 554989"/>
              <a:gd name="T4" fmla="*/ 65751 w 603250"/>
              <a:gd name="T5" fmla="*/ 554037 h 554989"/>
              <a:gd name="T6" fmla="*/ 257072 w 603250"/>
              <a:gd name="T7" fmla="*/ 554037 h 554989"/>
              <a:gd name="T8" fmla="*/ 262342 w 603250"/>
              <a:gd name="T9" fmla="*/ 550234 h 554989"/>
              <a:gd name="T10" fmla="*/ 535595 w 603250"/>
              <a:gd name="T11" fmla="*/ 550234 h 554989"/>
              <a:gd name="T12" fmla="*/ 339804 w 603250"/>
              <a:gd name="T13" fmla="*/ 550234 h 554989"/>
              <a:gd name="T14" fmla="*/ 345097 w 603250"/>
              <a:gd name="T15" fmla="*/ 554037 h 554989"/>
              <a:gd name="T16" fmla="*/ 536837 w 603250"/>
              <a:gd name="T17" fmla="*/ 554037 h 554989"/>
              <a:gd name="T18" fmla="*/ 535595 w 603250"/>
              <a:gd name="T19" fmla="*/ 550234 h 554989"/>
              <a:gd name="T20" fmla="*/ 3809 w 603250"/>
              <a:gd name="T21" fmla="*/ 169887 h 554989"/>
              <a:gd name="T22" fmla="*/ 0 w 603250"/>
              <a:gd name="T23" fmla="*/ 169887 h 554989"/>
              <a:gd name="T24" fmla="*/ 0 w 603250"/>
              <a:gd name="T25" fmla="*/ 300726 h 554989"/>
              <a:gd name="T26" fmla="*/ 3810 w 603250"/>
              <a:gd name="T27" fmla="*/ 303510 h 554989"/>
              <a:gd name="T28" fmla="*/ 3809 w 603250"/>
              <a:gd name="T29" fmla="*/ 169887 h 554989"/>
              <a:gd name="T30" fmla="*/ 603250 w 603250"/>
              <a:gd name="T31" fmla="*/ 169887 h 554989"/>
              <a:gd name="T32" fmla="*/ 599439 w 603250"/>
              <a:gd name="T33" fmla="*/ 169887 h 554989"/>
              <a:gd name="T34" fmla="*/ 599439 w 603250"/>
              <a:gd name="T35" fmla="*/ 302944 h 554989"/>
              <a:gd name="T36" fmla="*/ 603250 w 603250"/>
              <a:gd name="T37" fmla="*/ 300172 h 554989"/>
              <a:gd name="T38" fmla="*/ 603250 w 603250"/>
              <a:gd name="T39" fmla="*/ 169887 h 554989"/>
              <a:gd name="T40" fmla="*/ 358943 w 603250"/>
              <a:gd name="T41" fmla="*/ 0 h 554989"/>
              <a:gd name="T42" fmla="*/ 243687 w 603250"/>
              <a:gd name="T43" fmla="*/ 0 h 554989"/>
              <a:gd name="T44" fmla="*/ 242468 w 603250"/>
              <a:gd name="T45" fmla="*/ 3802 h 554989"/>
              <a:gd name="T46" fmla="*/ 360176 w 603250"/>
              <a:gd name="T47" fmla="*/ 3802 h 554989"/>
              <a:gd name="T48" fmla="*/ 358943 w 603250"/>
              <a:gd name="T49" fmla="*/ 0 h 5549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3250"/>
              <a:gd name="T76" fmla="*/ 0 h 554989"/>
              <a:gd name="T77" fmla="*/ 603250 w 603250"/>
              <a:gd name="T78" fmla="*/ 554989 h 5549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3250" h="554989">
                <a:moveTo>
                  <a:pt x="262342" y="551179"/>
                </a:moveTo>
                <a:lnTo>
                  <a:pt x="66979" y="551179"/>
                </a:lnTo>
                <a:lnTo>
                  <a:pt x="65751" y="554989"/>
                </a:lnTo>
                <a:lnTo>
                  <a:pt x="257072" y="554989"/>
                </a:lnTo>
                <a:lnTo>
                  <a:pt x="262342" y="551179"/>
                </a:lnTo>
                <a:close/>
              </a:path>
              <a:path w="603250" h="554989">
                <a:moveTo>
                  <a:pt x="535595" y="551179"/>
                </a:moveTo>
                <a:lnTo>
                  <a:pt x="339804" y="551179"/>
                </a:lnTo>
                <a:lnTo>
                  <a:pt x="345097" y="554989"/>
                </a:lnTo>
                <a:lnTo>
                  <a:pt x="536837" y="554989"/>
                </a:lnTo>
                <a:lnTo>
                  <a:pt x="535595" y="551179"/>
                </a:lnTo>
                <a:close/>
              </a:path>
              <a:path w="603250" h="554989">
                <a:moveTo>
                  <a:pt x="3809" y="170179"/>
                </a:moveTo>
                <a:lnTo>
                  <a:pt x="0" y="170179"/>
                </a:lnTo>
                <a:lnTo>
                  <a:pt x="0" y="301243"/>
                </a:lnTo>
                <a:lnTo>
                  <a:pt x="3810" y="304032"/>
                </a:lnTo>
                <a:lnTo>
                  <a:pt x="3809" y="170179"/>
                </a:lnTo>
                <a:close/>
              </a:path>
              <a:path w="603250" h="554989">
                <a:moveTo>
                  <a:pt x="603250" y="170179"/>
                </a:moveTo>
                <a:lnTo>
                  <a:pt x="599439" y="170179"/>
                </a:lnTo>
                <a:lnTo>
                  <a:pt x="599439" y="303465"/>
                </a:lnTo>
                <a:lnTo>
                  <a:pt x="603250" y="300688"/>
                </a:lnTo>
                <a:lnTo>
                  <a:pt x="603250" y="170179"/>
                </a:lnTo>
                <a:close/>
              </a:path>
              <a:path w="603250" h="554989">
                <a:moveTo>
                  <a:pt x="358943" y="0"/>
                </a:moveTo>
                <a:lnTo>
                  <a:pt x="243687" y="0"/>
                </a:lnTo>
                <a:lnTo>
                  <a:pt x="242468" y="3809"/>
                </a:lnTo>
                <a:lnTo>
                  <a:pt x="360176" y="3809"/>
                </a:lnTo>
                <a:lnTo>
                  <a:pt x="358943" y="0"/>
                </a:lnTo>
                <a:close/>
              </a:path>
            </a:pathLst>
          </a:custGeom>
          <a:solidFill>
            <a:srgbClr val="00AA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45" name="object 54"/>
          <p:cNvSpPr>
            <a:spLocks/>
          </p:cNvSpPr>
          <p:nvPr/>
        </p:nvSpPr>
        <p:spPr bwMode="auto">
          <a:xfrm>
            <a:off x="4297363" y="2849563"/>
            <a:ext cx="595312" cy="547687"/>
          </a:xfrm>
          <a:custGeom>
            <a:avLst/>
            <a:gdLst>
              <a:gd name="T0" fmla="*/ 261905 w 595629"/>
              <a:gd name="T1" fmla="*/ 545146 h 547370"/>
              <a:gd name="T2" fmla="*/ 63954 w 595629"/>
              <a:gd name="T3" fmla="*/ 545146 h 547370"/>
              <a:gd name="T4" fmla="*/ 63135 w 595629"/>
              <a:gd name="T5" fmla="*/ 547687 h 547370"/>
              <a:gd name="T6" fmla="*/ 258394 w 595629"/>
              <a:gd name="T7" fmla="*/ 547687 h 547370"/>
              <a:gd name="T8" fmla="*/ 261905 w 595629"/>
              <a:gd name="T9" fmla="*/ 545146 h 547370"/>
              <a:gd name="T10" fmla="*/ 530674 w 595629"/>
              <a:gd name="T11" fmla="*/ 545146 h 547370"/>
              <a:gd name="T12" fmla="*/ 332289 w 595629"/>
              <a:gd name="T13" fmla="*/ 545146 h 547370"/>
              <a:gd name="T14" fmla="*/ 335815 w 595629"/>
              <a:gd name="T15" fmla="*/ 547687 h 547370"/>
              <a:gd name="T16" fmla="*/ 531502 w 595629"/>
              <a:gd name="T17" fmla="*/ 547687 h 547370"/>
              <a:gd name="T18" fmla="*/ 530674 w 595629"/>
              <a:gd name="T19" fmla="*/ 545146 h 547370"/>
              <a:gd name="T20" fmla="*/ 3808 w 595629"/>
              <a:gd name="T21" fmla="*/ 166466 h 547370"/>
              <a:gd name="T22" fmla="*/ 0 w 595629"/>
              <a:gd name="T23" fmla="*/ 166466 h 547370"/>
              <a:gd name="T24" fmla="*/ 0 w 595629"/>
              <a:gd name="T25" fmla="*/ 300396 h 547370"/>
              <a:gd name="T26" fmla="*/ 3808 w 595629"/>
              <a:gd name="T27" fmla="*/ 303186 h 547370"/>
              <a:gd name="T28" fmla="*/ 3808 w 595629"/>
              <a:gd name="T29" fmla="*/ 166466 h 547370"/>
              <a:gd name="T30" fmla="*/ 595313 w 595629"/>
              <a:gd name="T31" fmla="*/ 166466 h 547370"/>
              <a:gd name="T32" fmla="*/ 591505 w 595629"/>
              <a:gd name="T33" fmla="*/ 166466 h 547370"/>
              <a:gd name="T34" fmla="*/ 591505 w 595629"/>
              <a:gd name="T35" fmla="*/ 302607 h 547370"/>
              <a:gd name="T36" fmla="*/ 595313 w 595629"/>
              <a:gd name="T37" fmla="*/ 299829 h 547370"/>
              <a:gd name="T38" fmla="*/ 595313 w 595629"/>
              <a:gd name="T39" fmla="*/ 166466 h 547370"/>
              <a:gd name="T40" fmla="*/ 356176 w 595629"/>
              <a:gd name="T41" fmla="*/ 0 h 547370"/>
              <a:gd name="T42" fmla="*/ 238531 w 595629"/>
              <a:gd name="T43" fmla="*/ 0 h 547370"/>
              <a:gd name="T44" fmla="*/ 237313 w 595629"/>
              <a:gd name="T45" fmla="*/ 3812 h 547370"/>
              <a:gd name="T46" fmla="*/ 357409 w 595629"/>
              <a:gd name="T47" fmla="*/ 3812 h 547370"/>
              <a:gd name="T48" fmla="*/ 356176 w 595629"/>
              <a:gd name="T49" fmla="*/ 0 h 5473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5629"/>
              <a:gd name="T76" fmla="*/ 0 h 547370"/>
              <a:gd name="T77" fmla="*/ 595629 w 595629"/>
              <a:gd name="T78" fmla="*/ 547370 h 5473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5629" h="547370">
                <a:moveTo>
                  <a:pt x="262045" y="544830"/>
                </a:moveTo>
                <a:lnTo>
                  <a:pt x="63988" y="544830"/>
                </a:lnTo>
                <a:lnTo>
                  <a:pt x="63169" y="547370"/>
                </a:lnTo>
                <a:lnTo>
                  <a:pt x="258532" y="547370"/>
                </a:lnTo>
                <a:lnTo>
                  <a:pt x="262045" y="544830"/>
                </a:lnTo>
                <a:close/>
              </a:path>
              <a:path w="595629" h="547370">
                <a:moveTo>
                  <a:pt x="530957" y="544830"/>
                </a:moveTo>
                <a:lnTo>
                  <a:pt x="332466" y="544830"/>
                </a:lnTo>
                <a:lnTo>
                  <a:pt x="335994" y="547370"/>
                </a:lnTo>
                <a:lnTo>
                  <a:pt x="531785" y="547370"/>
                </a:lnTo>
                <a:lnTo>
                  <a:pt x="530957" y="544830"/>
                </a:lnTo>
                <a:close/>
              </a:path>
              <a:path w="595629" h="547370">
                <a:moveTo>
                  <a:pt x="3810" y="166370"/>
                </a:moveTo>
                <a:lnTo>
                  <a:pt x="0" y="166370"/>
                </a:lnTo>
                <a:lnTo>
                  <a:pt x="0" y="300222"/>
                </a:lnTo>
                <a:lnTo>
                  <a:pt x="3810" y="303011"/>
                </a:lnTo>
                <a:lnTo>
                  <a:pt x="3810" y="166370"/>
                </a:lnTo>
                <a:close/>
              </a:path>
              <a:path w="595629" h="547370">
                <a:moveTo>
                  <a:pt x="595630" y="166370"/>
                </a:moveTo>
                <a:lnTo>
                  <a:pt x="591820" y="166370"/>
                </a:lnTo>
                <a:lnTo>
                  <a:pt x="591820" y="302432"/>
                </a:lnTo>
                <a:lnTo>
                  <a:pt x="595630" y="299655"/>
                </a:lnTo>
                <a:lnTo>
                  <a:pt x="595630" y="166370"/>
                </a:lnTo>
                <a:close/>
              </a:path>
              <a:path w="595629" h="547370">
                <a:moveTo>
                  <a:pt x="356366" y="0"/>
                </a:moveTo>
                <a:lnTo>
                  <a:pt x="238658" y="0"/>
                </a:lnTo>
                <a:lnTo>
                  <a:pt x="237439" y="3810"/>
                </a:lnTo>
                <a:lnTo>
                  <a:pt x="357599" y="3810"/>
                </a:lnTo>
                <a:lnTo>
                  <a:pt x="356366" y="0"/>
                </a:lnTo>
                <a:close/>
              </a:path>
            </a:pathLst>
          </a:custGeom>
          <a:solidFill>
            <a:srgbClr val="00AB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46" name="object 55"/>
          <p:cNvSpPr>
            <a:spLocks/>
          </p:cNvSpPr>
          <p:nvPr/>
        </p:nvSpPr>
        <p:spPr bwMode="auto">
          <a:xfrm>
            <a:off x="4302125" y="2854325"/>
            <a:ext cx="587375" cy="539750"/>
          </a:xfrm>
          <a:custGeom>
            <a:avLst/>
            <a:gdLst>
              <a:gd name="T0" fmla="*/ 263220 w 588010"/>
              <a:gd name="T1" fmla="*/ 535949 h 541020"/>
              <a:gd name="T2" fmla="*/ 61340 w 588010"/>
              <a:gd name="T3" fmla="*/ 535949 h 541020"/>
              <a:gd name="T4" fmla="*/ 60113 w 588010"/>
              <a:gd name="T5" fmla="*/ 539750 h 541020"/>
              <a:gd name="T6" fmla="*/ 257956 w 588010"/>
              <a:gd name="T7" fmla="*/ 539750 h 541020"/>
              <a:gd name="T8" fmla="*/ 263220 w 588010"/>
              <a:gd name="T9" fmla="*/ 535949 h 541020"/>
              <a:gd name="T10" fmla="*/ 525337 w 588010"/>
              <a:gd name="T11" fmla="*/ 535949 h 541020"/>
              <a:gd name="T12" fmla="*/ 323014 w 588010"/>
              <a:gd name="T13" fmla="*/ 535949 h 541020"/>
              <a:gd name="T14" fmla="*/ 328301 w 588010"/>
              <a:gd name="T15" fmla="*/ 539750 h 541020"/>
              <a:gd name="T16" fmla="*/ 526578 w 588010"/>
              <a:gd name="T17" fmla="*/ 539750 h 541020"/>
              <a:gd name="T18" fmla="*/ 525337 w 588010"/>
              <a:gd name="T19" fmla="*/ 535949 h 541020"/>
              <a:gd name="T20" fmla="*/ 3806 w 588010"/>
              <a:gd name="T21" fmla="*/ 162178 h 541020"/>
              <a:gd name="T22" fmla="*/ 0 w 588010"/>
              <a:gd name="T23" fmla="*/ 162178 h 541020"/>
              <a:gd name="T24" fmla="*/ 0 w 588010"/>
              <a:gd name="T25" fmla="*/ 298499 h 541020"/>
              <a:gd name="T26" fmla="*/ 3806 w 588010"/>
              <a:gd name="T27" fmla="*/ 301280 h 541020"/>
              <a:gd name="T28" fmla="*/ 3806 w 588010"/>
              <a:gd name="T29" fmla="*/ 162178 h 541020"/>
              <a:gd name="T30" fmla="*/ 587375 w 588010"/>
              <a:gd name="T31" fmla="*/ 162178 h 541020"/>
              <a:gd name="T32" fmla="*/ 583569 w 588010"/>
              <a:gd name="T33" fmla="*/ 162178 h 541020"/>
              <a:gd name="T34" fmla="*/ 583569 w 588010"/>
              <a:gd name="T35" fmla="*/ 300690 h 541020"/>
              <a:gd name="T36" fmla="*/ 587375 w 588010"/>
              <a:gd name="T37" fmla="*/ 297921 h 541020"/>
              <a:gd name="T38" fmla="*/ 587375 w 588010"/>
              <a:gd name="T39" fmla="*/ 162178 h 541020"/>
              <a:gd name="T40" fmla="*/ 353407 w 588010"/>
              <a:gd name="T41" fmla="*/ 0 h 541020"/>
              <a:gd name="T42" fmla="*/ 233377 w 588010"/>
              <a:gd name="T43" fmla="*/ 0 h 541020"/>
              <a:gd name="T44" fmla="*/ 232159 w 588010"/>
              <a:gd name="T45" fmla="*/ 3801 h 541020"/>
              <a:gd name="T46" fmla="*/ 354639 w 588010"/>
              <a:gd name="T47" fmla="*/ 3801 h 541020"/>
              <a:gd name="T48" fmla="*/ 353407 w 588010"/>
              <a:gd name="T49" fmla="*/ 0 h 5410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88010"/>
              <a:gd name="T76" fmla="*/ 0 h 541020"/>
              <a:gd name="T77" fmla="*/ 588010 w 588010"/>
              <a:gd name="T78" fmla="*/ 541020 h 5410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88010" h="541020">
                <a:moveTo>
                  <a:pt x="263505" y="537210"/>
                </a:moveTo>
                <a:lnTo>
                  <a:pt x="61406" y="537210"/>
                </a:lnTo>
                <a:lnTo>
                  <a:pt x="60178" y="541020"/>
                </a:lnTo>
                <a:lnTo>
                  <a:pt x="258235" y="541020"/>
                </a:lnTo>
                <a:lnTo>
                  <a:pt x="263505" y="537210"/>
                </a:lnTo>
                <a:close/>
              </a:path>
              <a:path w="588010" h="541020">
                <a:moveTo>
                  <a:pt x="525905" y="537210"/>
                </a:moveTo>
                <a:lnTo>
                  <a:pt x="323363" y="537210"/>
                </a:lnTo>
                <a:lnTo>
                  <a:pt x="328656" y="541020"/>
                </a:lnTo>
                <a:lnTo>
                  <a:pt x="527147" y="541020"/>
                </a:lnTo>
                <a:lnTo>
                  <a:pt x="525905" y="537210"/>
                </a:lnTo>
                <a:close/>
              </a:path>
              <a:path w="588010" h="541020">
                <a:moveTo>
                  <a:pt x="3810" y="162560"/>
                </a:moveTo>
                <a:lnTo>
                  <a:pt x="0" y="162560"/>
                </a:lnTo>
                <a:lnTo>
                  <a:pt x="0" y="299201"/>
                </a:lnTo>
                <a:lnTo>
                  <a:pt x="3810" y="301989"/>
                </a:lnTo>
                <a:lnTo>
                  <a:pt x="3810" y="162560"/>
                </a:lnTo>
                <a:close/>
              </a:path>
              <a:path w="588010" h="541020">
                <a:moveTo>
                  <a:pt x="588010" y="162560"/>
                </a:moveTo>
                <a:lnTo>
                  <a:pt x="584200" y="162560"/>
                </a:lnTo>
                <a:lnTo>
                  <a:pt x="584200" y="301398"/>
                </a:lnTo>
                <a:lnTo>
                  <a:pt x="588010" y="298622"/>
                </a:lnTo>
                <a:lnTo>
                  <a:pt x="588010" y="162560"/>
                </a:lnTo>
                <a:close/>
              </a:path>
              <a:path w="588010" h="541020">
                <a:moveTo>
                  <a:pt x="353789" y="0"/>
                </a:moveTo>
                <a:lnTo>
                  <a:pt x="233629" y="0"/>
                </a:lnTo>
                <a:lnTo>
                  <a:pt x="232410" y="3810"/>
                </a:lnTo>
                <a:lnTo>
                  <a:pt x="355022" y="3810"/>
                </a:lnTo>
                <a:lnTo>
                  <a:pt x="353789" y="0"/>
                </a:lnTo>
                <a:close/>
              </a:path>
            </a:pathLst>
          </a:custGeom>
          <a:solidFill>
            <a:srgbClr val="00A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47" name="object 56"/>
          <p:cNvSpPr>
            <a:spLocks/>
          </p:cNvSpPr>
          <p:nvPr/>
        </p:nvSpPr>
        <p:spPr bwMode="auto">
          <a:xfrm>
            <a:off x="4305300" y="2857500"/>
            <a:ext cx="581025" cy="533400"/>
          </a:xfrm>
          <a:custGeom>
            <a:avLst/>
            <a:gdLst>
              <a:gd name="T0" fmla="*/ 265256 w 580389"/>
              <a:gd name="T1" fmla="*/ 529589 h 533400"/>
              <a:gd name="T2" fmla="*/ 58888 w 580389"/>
              <a:gd name="T3" fmla="*/ 529589 h 533400"/>
              <a:gd name="T4" fmla="*/ 57659 w 580389"/>
              <a:gd name="T5" fmla="*/ 533400 h 533400"/>
              <a:gd name="T6" fmla="*/ 259980 w 580389"/>
              <a:gd name="T7" fmla="*/ 533400 h 533400"/>
              <a:gd name="T8" fmla="*/ 265256 w 580389"/>
              <a:gd name="T9" fmla="*/ 529589 h 533400"/>
              <a:gd name="T10" fmla="*/ 521424 w 580389"/>
              <a:gd name="T11" fmla="*/ 529589 h 533400"/>
              <a:gd name="T12" fmla="*/ 314604 w 580389"/>
              <a:gd name="T13" fmla="*/ 529589 h 533400"/>
              <a:gd name="T14" fmla="*/ 319903 w 580389"/>
              <a:gd name="T15" fmla="*/ 533400 h 533400"/>
              <a:gd name="T16" fmla="*/ 522667 w 580389"/>
              <a:gd name="T17" fmla="*/ 533400 h 533400"/>
              <a:gd name="T18" fmla="*/ 521424 w 580389"/>
              <a:gd name="T19" fmla="*/ 529589 h 533400"/>
              <a:gd name="T20" fmla="*/ 3814 w 580389"/>
              <a:gd name="T21" fmla="*/ 158750 h 533400"/>
              <a:gd name="T22" fmla="*/ 0 w 580389"/>
              <a:gd name="T23" fmla="*/ 158750 h 533400"/>
              <a:gd name="T24" fmla="*/ 0 w 580389"/>
              <a:gd name="T25" fmla="*/ 298179 h 533400"/>
              <a:gd name="T26" fmla="*/ 3814 w 580389"/>
              <a:gd name="T27" fmla="*/ 300968 h 533400"/>
              <a:gd name="T28" fmla="*/ 3814 w 580389"/>
              <a:gd name="T29" fmla="*/ 158750 h 533400"/>
              <a:gd name="T30" fmla="*/ 581025 w 580389"/>
              <a:gd name="T31" fmla="*/ 158750 h 533400"/>
              <a:gd name="T32" fmla="*/ 577211 w 580389"/>
              <a:gd name="T33" fmla="*/ 158750 h 533400"/>
              <a:gd name="T34" fmla="*/ 577211 w 580389"/>
              <a:gd name="T35" fmla="*/ 300365 h 533400"/>
              <a:gd name="T36" fmla="*/ 581025 w 580389"/>
              <a:gd name="T37" fmla="*/ 297588 h 533400"/>
              <a:gd name="T38" fmla="*/ 581025 w 580389"/>
              <a:gd name="T39" fmla="*/ 158750 h 533400"/>
              <a:gd name="T40" fmla="*/ 351597 w 580389"/>
              <a:gd name="T41" fmla="*/ 0 h 533400"/>
              <a:gd name="T42" fmla="*/ 228850 w 580389"/>
              <a:gd name="T43" fmla="*/ 0 h 533400"/>
              <a:gd name="T44" fmla="*/ 227629 w 580389"/>
              <a:gd name="T45" fmla="*/ 3810 h 533400"/>
              <a:gd name="T46" fmla="*/ 352831 w 580389"/>
              <a:gd name="T47" fmla="*/ 3810 h 533400"/>
              <a:gd name="T48" fmla="*/ 351597 w 580389"/>
              <a:gd name="T49" fmla="*/ 0 h 533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80389"/>
              <a:gd name="T76" fmla="*/ 0 h 533400"/>
              <a:gd name="T77" fmla="*/ 580389 w 580389"/>
              <a:gd name="T78" fmla="*/ 533400 h 533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80389" h="533400">
                <a:moveTo>
                  <a:pt x="264966" y="529589"/>
                </a:moveTo>
                <a:lnTo>
                  <a:pt x="58824" y="529589"/>
                </a:lnTo>
                <a:lnTo>
                  <a:pt x="57596" y="533400"/>
                </a:lnTo>
                <a:lnTo>
                  <a:pt x="259695" y="533400"/>
                </a:lnTo>
                <a:lnTo>
                  <a:pt x="264966" y="529589"/>
                </a:lnTo>
                <a:close/>
              </a:path>
              <a:path w="580389" h="533400">
                <a:moveTo>
                  <a:pt x="520853" y="529589"/>
                </a:moveTo>
                <a:lnTo>
                  <a:pt x="314260" y="529589"/>
                </a:lnTo>
                <a:lnTo>
                  <a:pt x="319553" y="533400"/>
                </a:lnTo>
                <a:lnTo>
                  <a:pt x="522095" y="533400"/>
                </a:lnTo>
                <a:lnTo>
                  <a:pt x="520853" y="529589"/>
                </a:lnTo>
                <a:close/>
              </a:path>
              <a:path w="580389" h="533400">
                <a:moveTo>
                  <a:pt x="3810" y="158750"/>
                </a:moveTo>
                <a:lnTo>
                  <a:pt x="0" y="158750"/>
                </a:lnTo>
                <a:lnTo>
                  <a:pt x="0" y="298179"/>
                </a:lnTo>
                <a:lnTo>
                  <a:pt x="3810" y="300968"/>
                </a:lnTo>
                <a:lnTo>
                  <a:pt x="3810" y="158750"/>
                </a:lnTo>
                <a:close/>
              </a:path>
              <a:path w="580389" h="533400">
                <a:moveTo>
                  <a:pt x="580389" y="158750"/>
                </a:moveTo>
                <a:lnTo>
                  <a:pt x="576579" y="158750"/>
                </a:lnTo>
                <a:lnTo>
                  <a:pt x="576579" y="300365"/>
                </a:lnTo>
                <a:lnTo>
                  <a:pt x="580389" y="297588"/>
                </a:lnTo>
                <a:lnTo>
                  <a:pt x="580389" y="158750"/>
                </a:lnTo>
                <a:close/>
              </a:path>
              <a:path w="580389" h="533400">
                <a:moveTo>
                  <a:pt x="351212" y="0"/>
                </a:moveTo>
                <a:lnTo>
                  <a:pt x="228600" y="0"/>
                </a:lnTo>
                <a:lnTo>
                  <a:pt x="227380" y="3810"/>
                </a:lnTo>
                <a:lnTo>
                  <a:pt x="352445" y="3810"/>
                </a:lnTo>
                <a:lnTo>
                  <a:pt x="351212" y="0"/>
                </a:lnTo>
                <a:close/>
              </a:path>
            </a:pathLst>
          </a:custGeom>
          <a:solidFill>
            <a:srgbClr val="00AD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48" name="object 57"/>
          <p:cNvSpPr>
            <a:spLocks/>
          </p:cNvSpPr>
          <p:nvPr/>
        </p:nvSpPr>
        <p:spPr bwMode="auto">
          <a:xfrm>
            <a:off x="4308475" y="2860675"/>
            <a:ext cx="573088" cy="527050"/>
          </a:xfrm>
          <a:custGeom>
            <a:avLst/>
            <a:gdLst>
              <a:gd name="T0" fmla="*/ 266574 w 572770"/>
              <a:gd name="T1" fmla="*/ 523231 h 525779"/>
              <a:gd name="T2" fmla="*/ 56273 w 572770"/>
              <a:gd name="T3" fmla="*/ 523231 h 525779"/>
              <a:gd name="T4" fmla="*/ 55045 w 572770"/>
              <a:gd name="T5" fmla="*/ 527050 h 525779"/>
              <a:gd name="T6" fmla="*/ 261301 w 572770"/>
              <a:gd name="T7" fmla="*/ 527050 h 525779"/>
              <a:gd name="T8" fmla="*/ 266574 w 572770"/>
              <a:gd name="T9" fmla="*/ 523231 h 525779"/>
              <a:gd name="T10" fmla="*/ 516087 w 572770"/>
              <a:gd name="T11" fmla="*/ 523231 h 525779"/>
              <a:gd name="T12" fmla="*/ 305326 w 572770"/>
              <a:gd name="T13" fmla="*/ 523231 h 525779"/>
              <a:gd name="T14" fmla="*/ 310622 w 572770"/>
              <a:gd name="T15" fmla="*/ 527050 h 525779"/>
              <a:gd name="T16" fmla="*/ 517330 w 572770"/>
              <a:gd name="T17" fmla="*/ 527050 h 525779"/>
              <a:gd name="T18" fmla="*/ 516087 w 572770"/>
              <a:gd name="T19" fmla="*/ 523231 h 525779"/>
              <a:gd name="T20" fmla="*/ 3812 w 572770"/>
              <a:gd name="T21" fmla="*/ 155314 h 525779"/>
              <a:gd name="T22" fmla="*/ 0 w 572770"/>
              <a:gd name="T23" fmla="*/ 155314 h 525779"/>
              <a:gd name="T24" fmla="*/ 0 w 572770"/>
              <a:gd name="T25" fmla="*/ 297876 h 525779"/>
              <a:gd name="T26" fmla="*/ 3812 w 572770"/>
              <a:gd name="T27" fmla="*/ 300671 h 525779"/>
              <a:gd name="T28" fmla="*/ 3812 w 572770"/>
              <a:gd name="T29" fmla="*/ 155314 h 525779"/>
              <a:gd name="T30" fmla="*/ 573087 w 572770"/>
              <a:gd name="T31" fmla="*/ 155314 h 525779"/>
              <a:gd name="T32" fmla="*/ 570546 w 572770"/>
              <a:gd name="T33" fmla="*/ 155314 h 525779"/>
              <a:gd name="T34" fmla="*/ 570546 w 572770"/>
              <a:gd name="T35" fmla="*/ 299127 h 525779"/>
              <a:gd name="T36" fmla="*/ 573087 w 572770"/>
              <a:gd name="T37" fmla="*/ 297272 h 525779"/>
              <a:gd name="T38" fmla="*/ 573087 w 572770"/>
              <a:gd name="T39" fmla="*/ 155314 h 525779"/>
              <a:gd name="T40" fmla="*/ 348829 w 572770"/>
              <a:gd name="T41" fmla="*/ 0 h 525779"/>
              <a:gd name="T42" fmla="*/ 223694 w 572770"/>
              <a:gd name="T43" fmla="*/ 0 h 525779"/>
              <a:gd name="T44" fmla="*/ 222474 w 572770"/>
              <a:gd name="T45" fmla="*/ 3819 h 525779"/>
              <a:gd name="T46" fmla="*/ 350062 w 572770"/>
              <a:gd name="T47" fmla="*/ 3819 h 525779"/>
              <a:gd name="T48" fmla="*/ 348829 w 572770"/>
              <a:gd name="T49" fmla="*/ 0 h 5257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2770"/>
              <a:gd name="T76" fmla="*/ 0 h 525779"/>
              <a:gd name="T77" fmla="*/ 572770 w 572770"/>
              <a:gd name="T78" fmla="*/ 525779 h 5257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2770" h="525779">
                <a:moveTo>
                  <a:pt x="266426" y="521969"/>
                </a:moveTo>
                <a:lnTo>
                  <a:pt x="56242" y="521969"/>
                </a:lnTo>
                <a:lnTo>
                  <a:pt x="55014" y="525779"/>
                </a:lnTo>
                <a:lnTo>
                  <a:pt x="261156" y="525779"/>
                </a:lnTo>
                <a:lnTo>
                  <a:pt x="266426" y="521969"/>
                </a:lnTo>
                <a:close/>
              </a:path>
              <a:path w="572770" h="525779">
                <a:moveTo>
                  <a:pt x="515801" y="521969"/>
                </a:moveTo>
                <a:lnTo>
                  <a:pt x="305157" y="521969"/>
                </a:lnTo>
                <a:lnTo>
                  <a:pt x="310450" y="525779"/>
                </a:lnTo>
                <a:lnTo>
                  <a:pt x="517043" y="525779"/>
                </a:lnTo>
                <a:lnTo>
                  <a:pt x="515801" y="521969"/>
                </a:lnTo>
                <a:close/>
              </a:path>
              <a:path w="572770" h="525779">
                <a:moveTo>
                  <a:pt x="3810" y="154939"/>
                </a:moveTo>
                <a:lnTo>
                  <a:pt x="0" y="154939"/>
                </a:lnTo>
                <a:lnTo>
                  <a:pt x="0" y="297158"/>
                </a:lnTo>
                <a:lnTo>
                  <a:pt x="3810" y="299946"/>
                </a:lnTo>
                <a:lnTo>
                  <a:pt x="3810" y="154939"/>
                </a:lnTo>
                <a:close/>
              </a:path>
              <a:path w="572770" h="525779">
                <a:moveTo>
                  <a:pt x="572769" y="154939"/>
                </a:moveTo>
                <a:lnTo>
                  <a:pt x="570229" y="154939"/>
                </a:lnTo>
                <a:lnTo>
                  <a:pt x="570229" y="298406"/>
                </a:lnTo>
                <a:lnTo>
                  <a:pt x="572769" y="296555"/>
                </a:lnTo>
                <a:lnTo>
                  <a:pt x="572769" y="154939"/>
                </a:lnTo>
                <a:close/>
              </a:path>
              <a:path w="572770" h="525779">
                <a:moveTo>
                  <a:pt x="348635" y="0"/>
                </a:moveTo>
                <a:lnTo>
                  <a:pt x="223570" y="0"/>
                </a:lnTo>
                <a:lnTo>
                  <a:pt x="222351" y="3810"/>
                </a:lnTo>
                <a:lnTo>
                  <a:pt x="349868" y="3810"/>
                </a:lnTo>
                <a:lnTo>
                  <a:pt x="348635" y="0"/>
                </a:lnTo>
                <a:close/>
              </a:path>
            </a:pathLst>
          </a:custGeom>
          <a:solidFill>
            <a:srgbClr val="00AE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49" name="object 58"/>
          <p:cNvSpPr>
            <a:spLocks/>
          </p:cNvSpPr>
          <p:nvPr/>
        </p:nvSpPr>
        <p:spPr bwMode="auto">
          <a:xfrm>
            <a:off x="4313238" y="2865438"/>
            <a:ext cx="566737" cy="517525"/>
          </a:xfrm>
          <a:custGeom>
            <a:avLst/>
            <a:gdLst>
              <a:gd name="T0" fmla="*/ 268036 w 566420"/>
              <a:gd name="T1" fmla="*/ 513720 h 518160"/>
              <a:gd name="T2" fmla="*/ 53690 w 566420"/>
              <a:gd name="T3" fmla="*/ 513720 h 518160"/>
              <a:gd name="T4" fmla="*/ 52461 w 566420"/>
              <a:gd name="T5" fmla="*/ 517524 h 518160"/>
              <a:gd name="T6" fmla="*/ 262763 w 566420"/>
              <a:gd name="T7" fmla="*/ 517524 h 518160"/>
              <a:gd name="T8" fmla="*/ 268036 w 566420"/>
              <a:gd name="T9" fmla="*/ 513720 h 518160"/>
              <a:gd name="T10" fmla="*/ 511035 w 566420"/>
              <a:gd name="T11" fmla="*/ 513720 h 518160"/>
              <a:gd name="T12" fmla="*/ 296220 w 566420"/>
              <a:gd name="T13" fmla="*/ 513720 h 518160"/>
              <a:gd name="T14" fmla="*/ 301516 w 566420"/>
              <a:gd name="T15" fmla="*/ 517524 h 518160"/>
              <a:gd name="T16" fmla="*/ 512277 w 566420"/>
              <a:gd name="T17" fmla="*/ 517524 h 518160"/>
              <a:gd name="T18" fmla="*/ 511035 w 566420"/>
              <a:gd name="T19" fmla="*/ 513720 h 518160"/>
              <a:gd name="T20" fmla="*/ 2540 w 566420"/>
              <a:gd name="T21" fmla="*/ 150944 h 518160"/>
              <a:gd name="T22" fmla="*/ 0 w 566420"/>
              <a:gd name="T23" fmla="*/ 150944 h 518160"/>
              <a:gd name="T24" fmla="*/ 0 w 566420"/>
              <a:gd name="T25" fmla="*/ 295773 h 518160"/>
              <a:gd name="T26" fmla="*/ 2540 w 566420"/>
              <a:gd name="T27" fmla="*/ 297631 h 518160"/>
              <a:gd name="T28" fmla="*/ 2540 w 566420"/>
              <a:gd name="T29" fmla="*/ 150944 h 518160"/>
              <a:gd name="T30" fmla="*/ 566736 w 566420"/>
              <a:gd name="T31" fmla="*/ 150944 h 518160"/>
              <a:gd name="T32" fmla="*/ 562924 w 566420"/>
              <a:gd name="T33" fmla="*/ 150944 h 518160"/>
              <a:gd name="T34" fmla="*/ 562924 w 566420"/>
              <a:gd name="T35" fmla="*/ 297009 h 518160"/>
              <a:gd name="T36" fmla="*/ 566736 w 566420"/>
              <a:gd name="T37" fmla="*/ 294235 h 518160"/>
              <a:gd name="T38" fmla="*/ 566736 w 566420"/>
              <a:gd name="T39" fmla="*/ 150944 h 518160"/>
              <a:gd name="T40" fmla="*/ 346252 w 566420"/>
              <a:gd name="T41" fmla="*/ 0 h 518160"/>
              <a:gd name="T42" fmla="*/ 218663 w 566420"/>
              <a:gd name="T43" fmla="*/ 0 h 518160"/>
              <a:gd name="T44" fmla="*/ 217850 w 566420"/>
              <a:gd name="T45" fmla="*/ 2536 h 518160"/>
              <a:gd name="T46" fmla="*/ 347074 w 566420"/>
              <a:gd name="T47" fmla="*/ 2536 h 518160"/>
              <a:gd name="T48" fmla="*/ 346252 w 566420"/>
              <a:gd name="T49" fmla="*/ 0 h 518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6420"/>
              <a:gd name="T76" fmla="*/ 0 h 518160"/>
              <a:gd name="T77" fmla="*/ 566420 w 566420"/>
              <a:gd name="T78" fmla="*/ 518160 h 5181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6420" h="518160">
                <a:moveTo>
                  <a:pt x="267886" y="514350"/>
                </a:moveTo>
                <a:lnTo>
                  <a:pt x="53660" y="514350"/>
                </a:lnTo>
                <a:lnTo>
                  <a:pt x="52432" y="518159"/>
                </a:lnTo>
                <a:lnTo>
                  <a:pt x="262616" y="518159"/>
                </a:lnTo>
                <a:lnTo>
                  <a:pt x="267886" y="514350"/>
                </a:lnTo>
                <a:close/>
              </a:path>
              <a:path w="566420" h="518160">
                <a:moveTo>
                  <a:pt x="510749" y="514350"/>
                </a:moveTo>
                <a:lnTo>
                  <a:pt x="296054" y="514350"/>
                </a:lnTo>
                <a:lnTo>
                  <a:pt x="301347" y="518159"/>
                </a:lnTo>
                <a:lnTo>
                  <a:pt x="511991" y="518159"/>
                </a:lnTo>
                <a:lnTo>
                  <a:pt x="510749" y="514350"/>
                </a:lnTo>
                <a:close/>
              </a:path>
              <a:path w="566420" h="518160">
                <a:moveTo>
                  <a:pt x="2539" y="151129"/>
                </a:moveTo>
                <a:lnTo>
                  <a:pt x="0" y="151129"/>
                </a:lnTo>
                <a:lnTo>
                  <a:pt x="0" y="296136"/>
                </a:lnTo>
                <a:lnTo>
                  <a:pt x="2539" y="297996"/>
                </a:lnTo>
                <a:lnTo>
                  <a:pt x="2539" y="151129"/>
                </a:lnTo>
                <a:close/>
              </a:path>
              <a:path w="566420" h="518160">
                <a:moveTo>
                  <a:pt x="566419" y="151129"/>
                </a:moveTo>
                <a:lnTo>
                  <a:pt x="562609" y="151129"/>
                </a:lnTo>
                <a:lnTo>
                  <a:pt x="562609" y="297373"/>
                </a:lnTo>
                <a:lnTo>
                  <a:pt x="566419" y="294596"/>
                </a:lnTo>
                <a:lnTo>
                  <a:pt x="566419" y="151129"/>
                </a:lnTo>
                <a:close/>
              </a:path>
              <a:path w="566420" h="518160">
                <a:moveTo>
                  <a:pt x="346058" y="0"/>
                </a:moveTo>
                <a:lnTo>
                  <a:pt x="218541" y="0"/>
                </a:lnTo>
                <a:lnTo>
                  <a:pt x="217728" y="2539"/>
                </a:lnTo>
                <a:lnTo>
                  <a:pt x="346880" y="2539"/>
                </a:lnTo>
                <a:lnTo>
                  <a:pt x="346058" y="0"/>
                </a:lnTo>
                <a:close/>
              </a:path>
            </a:pathLst>
          </a:custGeom>
          <a:solidFill>
            <a:srgbClr val="00AF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50" name="object 59"/>
          <p:cNvSpPr>
            <a:spLocks/>
          </p:cNvSpPr>
          <p:nvPr/>
        </p:nvSpPr>
        <p:spPr bwMode="auto">
          <a:xfrm>
            <a:off x="4314825" y="2867025"/>
            <a:ext cx="560388" cy="512763"/>
          </a:xfrm>
          <a:custGeom>
            <a:avLst/>
            <a:gdLst>
              <a:gd name="T0" fmla="*/ 270770 w 560070"/>
              <a:gd name="T1" fmla="*/ 508946 h 511810"/>
              <a:gd name="T2" fmla="*/ 52379 w 560070"/>
              <a:gd name="T3" fmla="*/ 508946 h 511810"/>
              <a:gd name="T4" fmla="*/ 51149 w 560070"/>
              <a:gd name="T5" fmla="*/ 512763 h 511810"/>
              <a:gd name="T6" fmla="*/ 265497 w 560070"/>
              <a:gd name="T7" fmla="*/ 512763 h 511810"/>
              <a:gd name="T8" fmla="*/ 270770 w 560070"/>
              <a:gd name="T9" fmla="*/ 508946 h 511810"/>
              <a:gd name="T10" fmla="*/ 507255 w 560070"/>
              <a:gd name="T11" fmla="*/ 508946 h 511810"/>
              <a:gd name="T12" fmla="*/ 288385 w 560070"/>
              <a:gd name="T13" fmla="*/ 508946 h 511810"/>
              <a:gd name="T14" fmla="*/ 293681 w 560070"/>
              <a:gd name="T15" fmla="*/ 512763 h 511810"/>
              <a:gd name="T16" fmla="*/ 508497 w 560070"/>
              <a:gd name="T17" fmla="*/ 512763 h 511810"/>
              <a:gd name="T18" fmla="*/ 507255 w 560070"/>
              <a:gd name="T19" fmla="*/ 508946 h 511810"/>
              <a:gd name="T20" fmla="*/ 3812 w 560070"/>
              <a:gd name="T21" fmla="*/ 148866 h 511810"/>
              <a:gd name="T22" fmla="*/ 0 w 560070"/>
              <a:gd name="T23" fmla="*/ 148866 h 511810"/>
              <a:gd name="T24" fmla="*/ 0 w 560070"/>
              <a:gd name="T25" fmla="*/ 296006 h 511810"/>
              <a:gd name="T26" fmla="*/ 3812 w 560070"/>
              <a:gd name="T27" fmla="*/ 298799 h 511810"/>
              <a:gd name="T28" fmla="*/ 3812 w 560070"/>
              <a:gd name="T29" fmla="*/ 148866 h 511810"/>
              <a:gd name="T30" fmla="*/ 560387 w 560070"/>
              <a:gd name="T31" fmla="*/ 148866 h 511810"/>
              <a:gd name="T32" fmla="*/ 556576 w 560070"/>
              <a:gd name="T33" fmla="*/ 148866 h 511810"/>
              <a:gd name="T34" fmla="*/ 556576 w 560070"/>
              <a:gd name="T35" fmla="*/ 298164 h 511810"/>
              <a:gd name="T36" fmla="*/ 560387 w 560070"/>
              <a:gd name="T37" fmla="*/ 295382 h 511810"/>
              <a:gd name="T38" fmla="*/ 560387 w 560070"/>
              <a:gd name="T39" fmla="*/ 148866 h 511810"/>
              <a:gd name="T40" fmla="*/ 344535 w 560070"/>
              <a:gd name="T41" fmla="*/ 0 h 511810"/>
              <a:gd name="T42" fmla="*/ 215310 w 560070"/>
              <a:gd name="T43" fmla="*/ 0 h 511810"/>
              <a:gd name="T44" fmla="*/ 214090 w 560070"/>
              <a:gd name="T45" fmla="*/ 3817 h 511810"/>
              <a:gd name="T46" fmla="*/ 345769 w 560070"/>
              <a:gd name="T47" fmla="*/ 3817 h 511810"/>
              <a:gd name="T48" fmla="*/ 344535 w 560070"/>
              <a:gd name="T49" fmla="*/ 0 h 5118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0070"/>
              <a:gd name="T76" fmla="*/ 0 h 511810"/>
              <a:gd name="T77" fmla="*/ 560070 w 560070"/>
              <a:gd name="T78" fmla="*/ 511810 h 5118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0070" h="511810">
                <a:moveTo>
                  <a:pt x="270616" y="508000"/>
                </a:moveTo>
                <a:lnTo>
                  <a:pt x="52349" y="508000"/>
                </a:lnTo>
                <a:lnTo>
                  <a:pt x="51120" y="511810"/>
                </a:lnTo>
                <a:lnTo>
                  <a:pt x="265346" y="511810"/>
                </a:lnTo>
                <a:lnTo>
                  <a:pt x="270616" y="508000"/>
                </a:lnTo>
                <a:close/>
              </a:path>
              <a:path w="560070" h="511810">
                <a:moveTo>
                  <a:pt x="506967" y="508000"/>
                </a:moveTo>
                <a:lnTo>
                  <a:pt x="288221" y="508000"/>
                </a:lnTo>
                <a:lnTo>
                  <a:pt x="293514" y="511810"/>
                </a:lnTo>
                <a:lnTo>
                  <a:pt x="508209" y="511810"/>
                </a:lnTo>
                <a:lnTo>
                  <a:pt x="506967" y="508000"/>
                </a:lnTo>
                <a:close/>
              </a:path>
              <a:path w="560070" h="511810">
                <a:moveTo>
                  <a:pt x="3810" y="148589"/>
                </a:moveTo>
                <a:lnTo>
                  <a:pt x="0" y="148589"/>
                </a:lnTo>
                <a:lnTo>
                  <a:pt x="0" y="295456"/>
                </a:lnTo>
                <a:lnTo>
                  <a:pt x="3810" y="298244"/>
                </a:lnTo>
                <a:lnTo>
                  <a:pt x="3810" y="148589"/>
                </a:lnTo>
                <a:close/>
              </a:path>
              <a:path w="560070" h="511810">
                <a:moveTo>
                  <a:pt x="560069" y="148589"/>
                </a:moveTo>
                <a:lnTo>
                  <a:pt x="556260" y="148589"/>
                </a:lnTo>
                <a:lnTo>
                  <a:pt x="556260" y="297610"/>
                </a:lnTo>
                <a:lnTo>
                  <a:pt x="560069" y="294833"/>
                </a:lnTo>
                <a:lnTo>
                  <a:pt x="560069" y="148589"/>
                </a:lnTo>
                <a:close/>
              </a:path>
              <a:path w="560070" h="511810">
                <a:moveTo>
                  <a:pt x="344340" y="0"/>
                </a:moveTo>
                <a:lnTo>
                  <a:pt x="215188" y="0"/>
                </a:lnTo>
                <a:lnTo>
                  <a:pt x="213969" y="3810"/>
                </a:lnTo>
                <a:lnTo>
                  <a:pt x="345573" y="3810"/>
                </a:lnTo>
                <a:lnTo>
                  <a:pt x="344340" y="0"/>
                </a:lnTo>
                <a:close/>
              </a:path>
            </a:pathLst>
          </a:custGeom>
          <a:solidFill>
            <a:srgbClr val="00B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51" name="object 60"/>
          <p:cNvSpPr>
            <a:spLocks/>
          </p:cNvSpPr>
          <p:nvPr/>
        </p:nvSpPr>
        <p:spPr bwMode="auto">
          <a:xfrm>
            <a:off x="4319588" y="2871788"/>
            <a:ext cx="552450" cy="503237"/>
          </a:xfrm>
          <a:custGeom>
            <a:avLst/>
            <a:gdLst>
              <a:gd name="T0" fmla="*/ 272076 w 552450"/>
              <a:gd name="T1" fmla="*/ 499434 h 504189"/>
              <a:gd name="T2" fmla="*/ 49767 w 552450"/>
              <a:gd name="T3" fmla="*/ 499434 h 504189"/>
              <a:gd name="T4" fmla="*/ 48539 w 552450"/>
              <a:gd name="T5" fmla="*/ 503237 h 504189"/>
              <a:gd name="T6" fmla="*/ 266806 w 552450"/>
              <a:gd name="T7" fmla="*/ 503237 h 504189"/>
              <a:gd name="T8" fmla="*/ 272076 w 552450"/>
              <a:gd name="T9" fmla="*/ 499434 h 504189"/>
              <a:gd name="T10" fmla="*/ 501915 w 552450"/>
              <a:gd name="T11" fmla="*/ 499434 h 504189"/>
              <a:gd name="T12" fmla="*/ 279118 w 552450"/>
              <a:gd name="T13" fmla="*/ 499434 h 504189"/>
              <a:gd name="T14" fmla="*/ 284411 w 552450"/>
              <a:gd name="T15" fmla="*/ 503237 h 504189"/>
              <a:gd name="T16" fmla="*/ 503157 w 552450"/>
              <a:gd name="T17" fmla="*/ 503237 h 504189"/>
              <a:gd name="T18" fmla="*/ 501915 w 552450"/>
              <a:gd name="T19" fmla="*/ 499434 h 504189"/>
              <a:gd name="T20" fmla="*/ 3809 w 552450"/>
              <a:gd name="T21" fmla="*/ 144506 h 504189"/>
              <a:gd name="T22" fmla="*/ 0 w 552450"/>
              <a:gd name="T23" fmla="*/ 144506 h 504189"/>
              <a:gd name="T24" fmla="*/ 0 w 552450"/>
              <a:gd name="T25" fmla="*/ 293878 h 504189"/>
              <a:gd name="T26" fmla="*/ 3810 w 552450"/>
              <a:gd name="T27" fmla="*/ 296662 h 504189"/>
              <a:gd name="T28" fmla="*/ 3809 w 552450"/>
              <a:gd name="T29" fmla="*/ 144506 h 504189"/>
              <a:gd name="T30" fmla="*/ 552450 w 552450"/>
              <a:gd name="T31" fmla="*/ 144506 h 504189"/>
              <a:gd name="T32" fmla="*/ 548639 w 552450"/>
              <a:gd name="T33" fmla="*/ 144506 h 504189"/>
              <a:gd name="T34" fmla="*/ 548639 w 552450"/>
              <a:gd name="T35" fmla="*/ 296017 h 504189"/>
              <a:gd name="T36" fmla="*/ 552450 w 552450"/>
              <a:gd name="T37" fmla="*/ 293245 h 504189"/>
              <a:gd name="T38" fmla="*/ 552450 w 552450"/>
              <a:gd name="T39" fmla="*/ 144506 h 504189"/>
              <a:gd name="T40" fmla="*/ 341763 w 552450"/>
              <a:gd name="T41" fmla="*/ 0 h 504189"/>
              <a:gd name="T42" fmla="*/ 210159 w 552450"/>
              <a:gd name="T43" fmla="*/ 0 h 504189"/>
              <a:gd name="T44" fmla="*/ 208940 w 552450"/>
              <a:gd name="T45" fmla="*/ 3803 h 504189"/>
              <a:gd name="T46" fmla="*/ 342996 w 552450"/>
              <a:gd name="T47" fmla="*/ 3803 h 504189"/>
              <a:gd name="T48" fmla="*/ 341763 w 552450"/>
              <a:gd name="T49" fmla="*/ 0 h 504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2450"/>
              <a:gd name="T76" fmla="*/ 0 h 504189"/>
              <a:gd name="T77" fmla="*/ 552450 w 552450"/>
              <a:gd name="T78" fmla="*/ 504189 h 504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2450" h="504189">
                <a:moveTo>
                  <a:pt x="272076" y="500379"/>
                </a:moveTo>
                <a:lnTo>
                  <a:pt x="49767" y="500379"/>
                </a:lnTo>
                <a:lnTo>
                  <a:pt x="48539" y="504189"/>
                </a:lnTo>
                <a:lnTo>
                  <a:pt x="266806" y="504189"/>
                </a:lnTo>
                <a:lnTo>
                  <a:pt x="272076" y="500379"/>
                </a:lnTo>
                <a:close/>
              </a:path>
              <a:path w="552450" h="504189">
                <a:moveTo>
                  <a:pt x="501915" y="500379"/>
                </a:moveTo>
                <a:lnTo>
                  <a:pt x="279118" y="500379"/>
                </a:lnTo>
                <a:lnTo>
                  <a:pt x="284411" y="504189"/>
                </a:lnTo>
                <a:lnTo>
                  <a:pt x="503157" y="504189"/>
                </a:lnTo>
                <a:lnTo>
                  <a:pt x="501915" y="500379"/>
                </a:lnTo>
                <a:close/>
              </a:path>
              <a:path w="552450" h="504189">
                <a:moveTo>
                  <a:pt x="3809" y="144779"/>
                </a:moveTo>
                <a:lnTo>
                  <a:pt x="0" y="144779"/>
                </a:lnTo>
                <a:lnTo>
                  <a:pt x="0" y="294434"/>
                </a:lnTo>
                <a:lnTo>
                  <a:pt x="3810" y="297223"/>
                </a:lnTo>
                <a:lnTo>
                  <a:pt x="3809" y="144779"/>
                </a:lnTo>
                <a:close/>
              </a:path>
              <a:path w="552450" h="504189">
                <a:moveTo>
                  <a:pt x="552450" y="144779"/>
                </a:moveTo>
                <a:lnTo>
                  <a:pt x="548639" y="144779"/>
                </a:lnTo>
                <a:lnTo>
                  <a:pt x="548639" y="296577"/>
                </a:lnTo>
                <a:lnTo>
                  <a:pt x="552450" y="293800"/>
                </a:lnTo>
                <a:lnTo>
                  <a:pt x="552450" y="144779"/>
                </a:lnTo>
                <a:close/>
              </a:path>
              <a:path w="552450" h="504189">
                <a:moveTo>
                  <a:pt x="341763" y="0"/>
                </a:moveTo>
                <a:lnTo>
                  <a:pt x="210159" y="0"/>
                </a:lnTo>
                <a:lnTo>
                  <a:pt x="208940" y="3810"/>
                </a:lnTo>
                <a:lnTo>
                  <a:pt x="342996" y="3810"/>
                </a:lnTo>
                <a:lnTo>
                  <a:pt x="341763" y="0"/>
                </a:lnTo>
                <a:close/>
              </a:path>
            </a:pathLst>
          </a:custGeom>
          <a:solidFill>
            <a:srgbClr val="00B1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52" name="object 61"/>
          <p:cNvSpPr>
            <a:spLocks/>
          </p:cNvSpPr>
          <p:nvPr/>
        </p:nvSpPr>
        <p:spPr bwMode="auto">
          <a:xfrm>
            <a:off x="4322763" y="2874963"/>
            <a:ext cx="544512" cy="496887"/>
          </a:xfrm>
          <a:custGeom>
            <a:avLst/>
            <a:gdLst>
              <a:gd name="T0" fmla="*/ 271622 w 544829"/>
              <a:gd name="T1" fmla="*/ 494345 h 496570"/>
              <a:gd name="T2" fmla="*/ 46749 w 544829"/>
              <a:gd name="T3" fmla="*/ 494345 h 496570"/>
              <a:gd name="T4" fmla="*/ 45930 w 544829"/>
              <a:gd name="T5" fmla="*/ 496887 h 496570"/>
              <a:gd name="T6" fmla="*/ 268110 w 544829"/>
              <a:gd name="T7" fmla="*/ 496887 h 496570"/>
              <a:gd name="T8" fmla="*/ 271622 w 544829"/>
              <a:gd name="T9" fmla="*/ 494345 h 496570"/>
              <a:gd name="T10" fmla="*/ 496988 w 544829"/>
              <a:gd name="T11" fmla="*/ 494345 h 496570"/>
              <a:gd name="T12" fmla="*/ 271622 w 544829"/>
              <a:gd name="T13" fmla="*/ 494345 h 496570"/>
              <a:gd name="T14" fmla="*/ 275148 w 544829"/>
              <a:gd name="T15" fmla="*/ 496887 h 496570"/>
              <a:gd name="T16" fmla="*/ 497815 w 544829"/>
              <a:gd name="T17" fmla="*/ 496887 h 496570"/>
              <a:gd name="T18" fmla="*/ 496988 w 544829"/>
              <a:gd name="T19" fmla="*/ 494345 h 496570"/>
              <a:gd name="T20" fmla="*/ 3808 w 544829"/>
              <a:gd name="T21" fmla="*/ 141060 h 496570"/>
              <a:gd name="T22" fmla="*/ 0 w 544829"/>
              <a:gd name="T23" fmla="*/ 141060 h 496570"/>
              <a:gd name="T24" fmla="*/ 0 w 544829"/>
              <a:gd name="T25" fmla="*/ 293600 h 496570"/>
              <a:gd name="T26" fmla="*/ 3808 w 544829"/>
              <a:gd name="T27" fmla="*/ 296390 h 496570"/>
              <a:gd name="T28" fmla="*/ 3808 w 544829"/>
              <a:gd name="T29" fmla="*/ 141060 h 496570"/>
              <a:gd name="T30" fmla="*/ 544513 w 544829"/>
              <a:gd name="T31" fmla="*/ 141060 h 496570"/>
              <a:gd name="T32" fmla="*/ 540705 w 544829"/>
              <a:gd name="T33" fmla="*/ 141060 h 496570"/>
              <a:gd name="T34" fmla="*/ 540705 w 544829"/>
              <a:gd name="T35" fmla="*/ 295733 h 496570"/>
              <a:gd name="T36" fmla="*/ 544513 w 544829"/>
              <a:gd name="T37" fmla="*/ 292954 h 496570"/>
              <a:gd name="T38" fmla="*/ 544513 w 544829"/>
              <a:gd name="T39" fmla="*/ 141060 h 496570"/>
              <a:gd name="T40" fmla="*/ 338989 w 544829"/>
              <a:gd name="T41" fmla="*/ 0 h 496570"/>
              <a:gd name="T42" fmla="*/ 205011 w 544829"/>
              <a:gd name="T43" fmla="*/ 0 h 496570"/>
              <a:gd name="T44" fmla="*/ 203792 w 544829"/>
              <a:gd name="T45" fmla="*/ 3812 h 496570"/>
              <a:gd name="T46" fmla="*/ 340222 w 544829"/>
              <a:gd name="T47" fmla="*/ 3812 h 496570"/>
              <a:gd name="T48" fmla="*/ 338989 w 544829"/>
              <a:gd name="T49" fmla="*/ 0 h 496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44829"/>
              <a:gd name="T76" fmla="*/ 0 h 496570"/>
              <a:gd name="T77" fmla="*/ 544829 w 544829"/>
              <a:gd name="T78" fmla="*/ 496570 h 496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44829" h="496570">
                <a:moveTo>
                  <a:pt x="271780" y="494030"/>
                </a:moveTo>
                <a:lnTo>
                  <a:pt x="46776" y="494030"/>
                </a:lnTo>
                <a:lnTo>
                  <a:pt x="45957" y="496570"/>
                </a:lnTo>
                <a:lnTo>
                  <a:pt x="268266" y="496570"/>
                </a:lnTo>
                <a:lnTo>
                  <a:pt x="271780" y="494030"/>
                </a:lnTo>
                <a:close/>
              </a:path>
              <a:path w="544829" h="496570">
                <a:moveTo>
                  <a:pt x="497277" y="494030"/>
                </a:moveTo>
                <a:lnTo>
                  <a:pt x="271780" y="494030"/>
                </a:lnTo>
                <a:lnTo>
                  <a:pt x="275308" y="496570"/>
                </a:lnTo>
                <a:lnTo>
                  <a:pt x="498105" y="496570"/>
                </a:lnTo>
                <a:lnTo>
                  <a:pt x="497277" y="494030"/>
                </a:lnTo>
                <a:close/>
              </a:path>
              <a:path w="544829" h="496570">
                <a:moveTo>
                  <a:pt x="3810" y="140970"/>
                </a:moveTo>
                <a:lnTo>
                  <a:pt x="0" y="140970"/>
                </a:lnTo>
                <a:lnTo>
                  <a:pt x="0" y="293413"/>
                </a:lnTo>
                <a:lnTo>
                  <a:pt x="3810" y="296201"/>
                </a:lnTo>
                <a:lnTo>
                  <a:pt x="3810" y="140970"/>
                </a:lnTo>
                <a:close/>
              </a:path>
              <a:path w="544829" h="496570">
                <a:moveTo>
                  <a:pt x="544830" y="140970"/>
                </a:moveTo>
                <a:lnTo>
                  <a:pt x="541020" y="140970"/>
                </a:lnTo>
                <a:lnTo>
                  <a:pt x="541020" y="295544"/>
                </a:lnTo>
                <a:lnTo>
                  <a:pt x="544830" y="292767"/>
                </a:lnTo>
                <a:lnTo>
                  <a:pt x="544830" y="140970"/>
                </a:lnTo>
                <a:close/>
              </a:path>
              <a:path w="544829" h="496570">
                <a:moveTo>
                  <a:pt x="339186" y="0"/>
                </a:moveTo>
                <a:lnTo>
                  <a:pt x="205130" y="0"/>
                </a:lnTo>
                <a:lnTo>
                  <a:pt x="203911" y="3810"/>
                </a:lnTo>
                <a:lnTo>
                  <a:pt x="340420" y="3810"/>
                </a:lnTo>
                <a:lnTo>
                  <a:pt x="339186" y="0"/>
                </a:lnTo>
                <a:close/>
              </a:path>
            </a:pathLst>
          </a:custGeom>
          <a:solidFill>
            <a:srgbClr val="00B3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53" name="object 62"/>
          <p:cNvSpPr>
            <a:spLocks/>
          </p:cNvSpPr>
          <p:nvPr/>
        </p:nvSpPr>
        <p:spPr bwMode="auto">
          <a:xfrm>
            <a:off x="4327525" y="2879725"/>
            <a:ext cx="536575" cy="488950"/>
          </a:xfrm>
          <a:custGeom>
            <a:avLst/>
            <a:gdLst>
              <a:gd name="T0" fmla="*/ 491643 w 537210"/>
              <a:gd name="T1" fmla="*/ 485150 h 490220"/>
              <a:gd name="T2" fmla="*/ 44142 w 537210"/>
              <a:gd name="T3" fmla="*/ 485150 h 490220"/>
              <a:gd name="T4" fmla="*/ 42915 w 537210"/>
              <a:gd name="T5" fmla="*/ 488950 h 490220"/>
              <a:gd name="T6" fmla="*/ 492884 w 537210"/>
              <a:gd name="T7" fmla="*/ 488950 h 490220"/>
              <a:gd name="T8" fmla="*/ 491643 w 537210"/>
              <a:gd name="T9" fmla="*/ 485150 h 490220"/>
              <a:gd name="T10" fmla="*/ 3805 w 537210"/>
              <a:gd name="T11" fmla="*/ 136805 h 490220"/>
              <a:gd name="T12" fmla="*/ 0 w 537210"/>
              <a:gd name="T13" fmla="*/ 136805 h 490220"/>
              <a:gd name="T14" fmla="*/ 0 w 537210"/>
              <a:gd name="T15" fmla="*/ 291634 h 490220"/>
              <a:gd name="T16" fmla="*/ 3805 w 537210"/>
              <a:gd name="T17" fmla="*/ 294415 h 490220"/>
              <a:gd name="T18" fmla="*/ 3805 w 537210"/>
              <a:gd name="T19" fmla="*/ 136805 h 490220"/>
              <a:gd name="T20" fmla="*/ 536575 w 537210"/>
              <a:gd name="T21" fmla="*/ 136805 h 490220"/>
              <a:gd name="T22" fmla="*/ 532770 w 537210"/>
              <a:gd name="T23" fmla="*/ 136805 h 490220"/>
              <a:gd name="T24" fmla="*/ 532770 w 537210"/>
              <a:gd name="T25" fmla="*/ 293747 h 490220"/>
              <a:gd name="T26" fmla="*/ 536575 w 537210"/>
              <a:gd name="T27" fmla="*/ 290978 h 490220"/>
              <a:gd name="T28" fmla="*/ 536575 w 537210"/>
              <a:gd name="T29" fmla="*/ 136805 h 490220"/>
              <a:gd name="T30" fmla="*/ 336212 w 537210"/>
              <a:gd name="T31" fmla="*/ 0 h 490220"/>
              <a:gd name="T32" fmla="*/ 199864 w 537210"/>
              <a:gd name="T33" fmla="*/ 0 h 490220"/>
              <a:gd name="T34" fmla="*/ 198647 w 537210"/>
              <a:gd name="T35" fmla="*/ 3800 h 490220"/>
              <a:gd name="T36" fmla="*/ 337444 w 537210"/>
              <a:gd name="T37" fmla="*/ 3800 h 490220"/>
              <a:gd name="T38" fmla="*/ 336212 w 537210"/>
              <a:gd name="T39" fmla="*/ 0 h 4902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37210"/>
              <a:gd name="T61" fmla="*/ 0 h 490220"/>
              <a:gd name="T62" fmla="*/ 537210 w 537210"/>
              <a:gd name="T63" fmla="*/ 490220 h 49022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37210" h="490220">
                <a:moveTo>
                  <a:pt x="492225" y="486410"/>
                </a:moveTo>
                <a:lnTo>
                  <a:pt x="44194" y="486410"/>
                </a:lnTo>
                <a:lnTo>
                  <a:pt x="42966" y="490220"/>
                </a:lnTo>
                <a:lnTo>
                  <a:pt x="493467" y="490220"/>
                </a:lnTo>
                <a:lnTo>
                  <a:pt x="492225" y="486410"/>
                </a:lnTo>
                <a:close/>
              </a:path>
              <a:path w="537210" h="490220">
                <a:moveTo>
                  <a:pt x="3810" y="137160"/>
                </a:moveTo>
                <a:lnTo>
                  <a:pt x="0" y="137160"/>
                </a:lnTo>
                <a:lnTo>
                  <a:pt x="0" y="292391"/>
                </a:lnTo>
                <a:lnTo>
                  <a:pt x="3810" y="295180"/>
                </a:lnTo>
                <a:lnTo>
                  <a:pt x="3810" y="137160"/>
                </a:lnTo>
                <a:close/>
              </a:path>
              <a:path w="537210" h="490220">
                <a:moveTo>
                  <a:pt x="537210" y="137160"/>
                </a:moveTo>
                <a:lnTo>
                  <a:pt x="533400" y="137160"/>
                </a:lnTo>
                <a:lnTo>
                  <a:pt x="533400" y="294510"/>
                </a:lnTo>
                <a:lnTo>
                  <a:pt x="537210" y="291734"/>
                </a:lnTo>
                <a:lnTo>
                  <a:pt x="537210" y="137160"/>
                </a:lnTo>
                <a:close/>
              </a:path>
              <a:path w="537210" h="490220">
                <a:moveTo>
                  <a:pt x="336610" y="0"/>
                </a:moveTo>
                <a:lnTo>
                  <a:pt x="200101" y="0"/>
                </a:lnTo>
                <a:lnTo>
                  <a:pt x="198882" y="3810"/>
                </a:lnTo>
                <a:lnTo>
                  <a:pt x="337843" y="3810"/>
                </a:lnTo>
                <a:lnTo>
                  <a:pt x="336610" y="0"/>
                </a:lnTo>
                <a:close/>
              </a:path>
            </a:pathLst>
          </a:custGeom>
          <a:solidFill>
            <a:srgbClr val="00B4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54" name="object 63"/>
          <p:cNvSpPr>
            <a:spLocks/>
          </p:cNvSpPr>
          <p:nvPr/>
        </p:nvSpPr>
        <p:spPr bwMode="auto">
          <a:xfrm>
            <a:off x="4330700" y="2882900"/>
            <a:ext cx="530225" cy="482600"/>
          </a:xfrm>
          <a:custGeom>
            <a:avLst/>
            <a:gdLst>
              <a:gd name="T0" fmla="*/ 487757 w 529589"/>
              <a:gd name="T1" fmla="*/ 478789 h 482600"/>
              <a:gd name="T2" fmla="*/ 41662 w 529589"/>
              <a:gd name="T3" fmla="*/ 478789 h 482600"/>
              <a:gd name="T4" fmla="*/ 40432 w 529589"/>
              <a:gd name="T5" fmla="*/ 482600 h 482600"/>
              <a:gd name="T6" fmla="*/ 489001 w 529589"/>
              <a:gd name="T7" fmla="*/ 482600 h 482600"/>
              <a:gd name="T8" fmla="*/ 487757 w 529589"/>
              <a:gd name="T9" fmla="*/ 478789 h 482600"/>
              <a:gd name="T10" fmla="*/ 3815 w 529589"/>
              <a:gd name="T11" fmla="*/ 133350 h 482600"/>
              <a:gd name="T12" fmla="*/ 0 w 529589"/>
              <a:gd name="T13" fmla="*/ 133350 h 482600"/>
              <a:gd name="T14" fmla="*/ 0 w 529589"/>
              <a:gd name="T15" fmla="*/ 291370 h 482600"/>
              <a:gd name="T16" fmla="*/ 3815 w 529589"/>
              <a:gd name="T17" fmla="*/ 294159 h 482600"/>
              <a:gd name="T18" fmla="*/ 3815 w 529589"/>
              <a:gd name="T19" fmla="*/ 133350 h 482600"/>
              <a:gd name="T20" fmla="*/ 530225 w 529589"/>
              <a:gd name="T21" fmla="*/ 133350 h 482600"/>
              <a:gd name="T22" fmla="*/ 527683 w 529589"/>
              <a:gd name="T23" fmla="*/ 133350 h 482600"/>
              <a:gd name="T24" fmla="*/ 527683 w 529589"/>
              <a:gd name="T25" fmla="*/ 292552 h 482600"/>
              <a:gd name="T26" fmla="*/ 530225 w 529589"/>
              <a:gd name="T27" fmla="*/ 290700 h 482600"/>
              <a:gd name="T28" fmla="*/ 530225 w 529589"/>
              <a:gd name="T29" fmla="*/ 133350 h 482600"/>
              <a:gd name="T30" fmla="*/ 334434 w 529589"/>
              <a:gd name="T31" fmla="*/ 0 h 482600"/>
              <a:gd name="T32" fmla="*/ 195306 w 529589"/>
              <a:gd name="T33" fmla="*/ 0 h 482600"/>
              <a:gd name="T34" fmla="*/ 194085 w 529589"/>
              <a:gd name="T35" fmla="*/ 3810 h 482600"/>
              <a:gd name="T36" fmla="*/ 335669 w 529589"/>
              <a:gd name="T37" fmla="*/ 3810 h 482600"/>
              <a:gd name="T38" fmla="*/ 334434 w 529589"/>
              <a:gd name="T39" fmla="*/ 0 h 482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9589"/>
              <a:gd name="T61" fmla="*/ 0 h 482600"/>
              <a:gd name="T62" fmla="*/ 529589 w 529589"/>
              <a:gd name="T63" fmla="*/ 482600 h 4826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9589" h="482600">
                <a:moveTo>
                  <a:pt x="487172" y="478789"/>
                </a:moveTo>
                <a:lnTo>
                  <a:pt x="41612" y="478789"/>
                </a:lnTo>
                <a:lnTo>
                  <a:pt x="40384" y="482600"/>
                </a:lnTo>
                <a:lnTo>
                  <a:pt x="488415" y="482600"/>
                </a:lnTo>
                <a:lnTo>
                  <a:pt x="487172" y="478789"/>
                </a:lnTo>
                <a:close/>
              </a:path>
              <a:path w="529589" h="482600">
                <a:moveTo>
                  <a:pt x="3810" y="133350"/>
                </a:moveTo>
                <a:lnTo>
                  <a:pt x="0" y="133350"/>
                </a:lnTo>
                <a:lnTo>
                  <a:pt x="0" y="291370"/>
                </a:lnTo>
                <a:lnTo>
                  <a:pt x="3810" y="294159"/>
                </a:lnTo>
                <a:lnTo>
                  <a:pt x="3810" y="133350"/>
                </a:lnTo>
                <a:close/>
              </a:path>
              <a:path w="529589" h="482600">
                <a:moveTo>
                  <a:pt x="529589" y="133350"/>
                </a:moveTo>
                <a:lnTo>
                  <a:pt x="527050" y="133350"/>
                </a:lnTo>
                <a:lnTo>
                  <a:pt x="527050" y="292552"/>
                </a:lnTo>
                <a:lnTo>
                  <a:pt x="529589" y="290700"/>
                </a:lnTo>
                <a:lnTo>
                  <a:pt x="529589" y="133350"/>
                </a:lnTo>
                <a:close/>
              </a:path>
              <a:path w="529589" h="482600">
                <a:moveTo>
                  <a:pt x="334033" y="0"/>
                </a:moveTo>
                <a:lnTo>
                  <a:pt x="195072" y="0"/>
                </a:lnTo>
                <a:lnTo>
                  <a:pt x="193852" y="3810"/>
                </a:lnTo>
                <a:lnTo>
                  <a:pt x="335266" y="3810"/>
                </a:lnTo>
                <a:lnTo>
                  <a:pt x="334033" y="0"/>
                </a:lnTo>
                <a:close/>
              </a:path>
            </a:pathLst>
          </a:custGeom>
          <a:solidFill>
            <a:srgbClr val="00B5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55" name="object 64"/>
          <p:cNvSpPr>
            <a:spLocks/>
          </p:cNvSpPr>
          <p:nvPr/>
        </p:nvSpPr>
        <p:spPr bwMode="auto">
          <a:xfrm>
            <a:off x="4333875" y="2886075"/>
            <a:ext cx="523875" cy="476250"/>
          </a:xfrm>
          <a:custGeom>
            <a:avLst/>
            <a:gdLst>
              <a:gd name="T0" fmla="*/ 482706 w 523239"/>
              <a:gd name="T1" fmla="*/ 472430 h 474979"/>
              <a:gd name="T2" fmla="*/ 39077 w 523239"/>
              <a:gd name="T3" fmla="*/ 472430 h 474979"/>
              <a:gd name="T4" fmla="*/ 37848 w 523239"/>
              <a:gd name="T5" fmla="*/ 476250 h 474979"/>
              <a:gd name="T6" fmla="*/ 483950 w 523239"/>
              <a:gd name="T7" fmla="*/ 476250 h 474979"/>
              <a:gd name="T8" fmla="*/ 482706 w 523239"/>
              <a:gd name="T9" fmla="*/ 472430 h 474979"/>
              <a:gd name="T10" fmla="*/ 2542 w 523239"/>
              <a:gd name="T11" fmla="*/ 129886 h 474979"/>
              <a:gd name="T12" fmla="*/ 0 w 523239"/>
              <a:gd name="T13" fmla="*/ 129886 h 474979"/>
              <a:gd name="T14" fmla="*/ 0 w 523239"/>
              <a:gd name="T15" fmla="*/ 291126 h 474979"/>
              <a:gd name="T16" fmla="*/ 2542 w 523239"/>
              <a:gd name="T17" fmla="*/ 292990 h 474979"/>
              <a:gd name="T18" fmla="*/ 2542 w 523239"/>
              <a:gd name="T19" fmla="*/ 129886 h 474979"/>
              <a:gd name="T20" fmla="*/ 523875 w 523239"/>
              <a:gd name="T21" fmla="*/ 129886 h 474979"/>
              <a:gd name="T22" fmla="*/ 520060 w 523239"/>
              <a:gd name="T23" fmla="*/ 129886 h 474979"/>
              <a:gd name="T24" fmla="*/ 520060 w 523239"/>
              <a:gd name="T25" fmla="*/ 292298 h 474979"/>
              <a:gd name="T26" fmla="*/ 523875 w 523239"/>
              <a:gd name="T27" fmla="*/ 289515 h 474979"/>
              <a:gd name="T28" fmla="*/ 523875 w 523239"/>
              <a:gd name="T29" fmla="*/ 129886 h 474979"/>
              <a:gd name="T30" fmla="*/ 331859 w 523239"/>
              <a:gd name="T31" fmla="*/ 0 h 474979"/>
              <a:gd name="T32" fmla="*/ 190273 w 523239"/>
              <a:gd name="T33" fmla="*/ 0 h 474979"/>
              <a:gd name="T34" fmla="*/ 189459 w 523239"/>
              <a:gd name="T35" fmla="*/ 2546 h 474979"/>
              <a:gd name="T36" fmla="*/ 332682 w 523239"/>
              <a:gd name="T37" fmla="*/ 2546 h 474979"/>
              <a:gd name="T38" fmla="*/ 331859 w 523239"/>
              <a:gd name="T39" fmla="*/ 0 h 4749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3239"/>
              <a:gd name="T61" fmla="*/ 0 h 474979"/>
              <a:gd name="T62" fmla="*/ 523239 w 523239"/>
              <a:gd name="T63" fmla="*/ 474979 h 47497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3239" h="474979">
                <a:moveTo>
                  <a:pt x="482120" y="471169"/>
                </a:moveTo>
                <a:lnTo>
                  <a:pt x="39030" y="471169"/>
                </a:lnTo>
                <a:lnTo>
                  <a:pt x="37802" y="474979"/>
                </a:lnTo>
                <a:lnTo>
                  <a:pt x="483362" y="474979"/>
                </a:lnTo>
                <a:lnTo>
                  <a:pt x="482120" y="471169"/>
                </a:lnTo>
                <a:close/>
              </a:path>
              <a:path w="523239" h="474979">
                <a:moveTo>
                  <a:pt x="2539" y="129539"/>
                </a:moveTo>
                <a:lnTo>
                  <a:pt x="0" y="129539"/>
                </a:lnTo>
                <a:lnTo>
                  <a:pt x="0" y="290349"/>
                </a:lnTo>
                <a:lnTo>
                  <a:pt x="2539" y="292208"/>
                </a:lnTo>
                <a:lnTo>
                  <a:pt x="2539" y="129539"/>
                </a:lnTo>
                <a:close/>
              </a:path>
              <a:path w="523239" h="474979">
                <a:moveTo>
                  <a:pt x="523239" y="129539"/>
                </a:moveTo>
                <a:lnTo>
                  <a:pt x="519429" y="129539"/>
                </a:lnTo>
                <a:lnTo>
                  <a:pt x="519429" y="291518"/>
                </a:lnTo>
                <a:lnTo>
                  <a:pt x="523239" y="288742"/>
                </a:lnTo>
                <a:lnTo>
                  <a:pt x="523239" y="129539"/>
                </a:lnTo>
                <a:close/>
              </a:path>
              <a:path w="523239" h="474979">
                <a:moveTo>
                  <a:pt x="331456" y="0"/>
                </a:moveTo>
                <a:lnTo>
                  <a:pt x="190042" y="0"/>
                </a:lnTo>
                <a:lnTo>
                  <a:pt x="189229" y="2539"/>
                </a:lnTo>
                <a:lnTo>
                  <a:pt x="332278" y="2539"/>
                </a:lnTo>
                <a:lnTo>
                  <a:pt x="331456" y="0"/>
                </a:lnTo>
                <a:close/>
              </a:path>
            </a:pathLst>
          </a:custGeom>
          <a:solidFill>
            <a:srgbClr val="00B6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56" name="object 65"/>
          <p:cNvSpPr>
            <a:spLocks/>
          </p:cNvSpPr>
          <p:nvPr/>
        </p:nvSpPr>
        <p:spPr bwMode="auto">
          <a:xfrm>
            <a:off x="4337050" y="2889250"/>
            <a:ext cx="517525" cy="468313"/>
          </a:xfrm>
          <a:custGeom>
            <a:avLst/>
            <a:gdLst>
              <a:gd name="T0" fmla="*/ 478927 w 516889"/>
              <a:gd name="T1" fmla="*/ 464507 h 468629"/>
              <a:gd name="T2" fmla="*/ 37764 w 516889"/>
              <a:gd name="T3" fmla="*/ 464507 h 468629"/>
              <a:gd name="T4" fmla="*/ 36535 w 516889"/>
              <a:gd name="T5" fmla="*/ 468313 h 468629"/>
              <a:gd name="T6" fmla="*/ 480170 w 516889"/>
              <a:gd name="T7" fmla="*/ 468313 h 468629"/>
              <a:gd name="T8" fmla="*/ 478927 w 516889"/>
              <a:gd name="T9" fmla="*/ 464507 h 468629"/>
              <a:gd name="T10" fmla="*/ 3815 w 516889"/>
              <a:gd name="T11" fmla="*/ 126914 h 468629"/>
              <a:gd name="T12" fmla="*/ 0 w 516889"/>
              <a:gd name="T13" fmla="*/ 126914 h 468629"/>
              <a:gd name="T14" fmla="*/ 0 w 516889"/>
              <a:gd name="T15" fmla="*/ 289473 h 468629"/>
              <a:gd name="T16" fmla="*/ 3815 w 516889"/>
              <a:gd name="T17" fmla="*/ 292259 h 468629"/>
              <a:gd name="T18" fmla="*/ 3815 w 516889"/>
              <a:gd name="T19" fmla="*/ 126914 h 468629"/>
              <a:gd name="T20" fmla="*/ 517525 w 516889"/>
              <a:gd name="T21" fmla="*/ 126914 h 468629"/>
              <a:gd name="T22" fmla="*/ 513710 w 516889"/>
              <a:gd name="T23" fmla="*/ 126914 h 468629"/>
              <a:gd name="T24" fmla="*/ 513710 w 516889"/>
              <a:gd name="T25" fmla="*/ 291558 h 468629"/>
              <a:gd name="T26" fmla="*/ 517525 w 516889"/>
              <a:gd name="T27" fmla="*/ 288783 h 468629"/>
              <a:gd name="T28" fmla="*/ 517525 w 516889"/>
              <a:gd name="T29" fmla="*/ 126914 h 468629"/>
              <a:gd name="T30" fmla="*/ 330144 w 516889"/>
              <a:gd name="T31" fmla="*/ 0 h 468629"/>
              <a:gd name="T32" fmla="*/ 186919 w 516889"/>
              <a:gd name="T33" fmla="*/ 0 h 468629"/>
              <a:gd name="T34" fmla="*/ 185698 w 516889"/>
              <a:gd name="T35" fmla="*/ 3807 h 468629"/>
              <a:gd name="T36" fmla="*/ 331378 w 516889"/>
              <a:gd name="T37" fmla="*/ 3807 h 468629"/>
              <a:gd name="T38" fmla="*/ 330144 w 516889"/>
              <a:gd name="T39" fmla="*/ 0 h 4686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16889"/>
              <a:gd name="T61" fmla="*/ 0 h 468629"/>
              <a:gd name="T62" fmla="*/ 516889 w 516889"/>
              <a:gd name="T63" fmla="*/ 468629 h 4686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16889" h="468629">
                <a:moveTo>
                  <a:pt x="478338" y="464820"/>
                </a:moveTo>
                <a:lnTo>
                  <a:pt x="37718" y="464820"/>
                </a:lnTo>
                <a:lnTo>
                  <a:pt x="36490" y="468629"/>
                </a:lnTo>
                <a:lnTo>
                  <a:pt x="479580" y="468629"/>
                </a:lnTo>
                <a:lnTo>
                  <a:pt x="478338" y="464820"/>
                </a:lnTo>
                <a:close/>
              </a:path>
              <a:path w="516889" h="468629">
                <a:moveTo>
                  <a:pt x="3810" y="127000"/>
                </a:moveTo>
                <a:lnTo>
                  <a:pt x="0" y="127000"/>
                </a:lnTo>
                <a:lnTo>
                  <a:pt x="0" y="289668"/>
                </a:lnTo>
                <a:lnTo>
                  <a:pt x="3810" y="292456"/>
                </a:lnTo>
                <a:lnTo>
                  <a:pt x="3810" y="127000"/>
                </a:lnTo>
                <a:close/>
              </a:path>
              <a:path w="516889" h="468629">
                <a:moveTo>
                  <a:pt x="516889" y="127000"/>
                </a:moveTo>
                <a:lnTo>
                  <a:pt x="513079" y="127000"/>
                </a:lnTo>
                <a:lnTo>
                  <a:pt x="513079" y="291755"/>
                </a:lnTo>
                <a:lnTo>
                  <a:pt x="516889" y="288978"/>
                </a:lnTo>
                <a:lnTo>
                  <a:pt x="516889" y="127000"/>
                </a:lnTo>
                <a:close/>
              </a:path>
              <a:path w="516889" h="468629">
                <a:moveTo>
                  <a:pt x="329738" y="0"/>
                </a:moveTo>
                <a:lnTo>
                  <a:pt x="186689" y="0"/>
                </a:lnTo>
                <a:lnTo>
                  <a:pt x="185470" y="3810"/>
                </a:lnTo>
                <a:lnTo>
                  <a:pt x="330971" y="3810"/>
                </a:lnTo>
                <a:lnTo>
                  <a:pt x="329738" y="0"/>
                </a:lnTo>
                <a:close/>
              </a:path>
            </a:pathLst>
          </a:custGeom>
          <a:solidFill>
            <a:srgbClr val="00B7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57" name="object 66"/>
          <p:cNvSpPr>
            <a:spLocks/>
          </p:cNvSpPr>
          <p:nvPr/>
        </p:nvSpPr>
        <p:spPr bwMode="auto">
          <a:xfrm>
            <a:off x="4340225" y="2892425"/>
            <a:ext cx="509588" cy="461963"/>
          </a:xfrm>
          <a:custGeom>
            <a:avLst/>
            <a:gdLst>
              <a:gd name="T0" fmla="*/ 473582 w 509270"/>
              <a:gd name="T1" fmla="*/ 458145 h 461010"/>
              <a:gd name="T2" fmla="*/ 35158 w 509270"/>
              <a:gd name="T3" fmla="*/ 458145 h 461010"/>
              <a:gd name="T4" fmla="*/ 33929 w 509270"/>
              <a:gd name="T5" fmla="*/ 461963 h 461010"/>
              <a:gd name="T6" fmla="*/ 474824 w 509270"/>
              <a:gd name="T7" fmla="*/ 461963 h 461010"/>
              <a:gd name="T8" fmla="*/ 473582 w 509270"/>
              <a:gd name="T9" fmla="*/ 458145 h 461010"/>
              <a:gd name="T10" fmla="*/ 3812 w 509270"/>
              <a:gd name="T11" fmla="*/ 123444 h 461010"/>
              <a:gd name="T12" fmla="*/ 0 w 509270"/>
              <a:gd name="T13" fmla="*/ 123444 h 461010"/>
              <a:gd name="T14" fmla="*/ 0 w 509270"/>
              <a:gd name="T15" fmla="*/ 289243 h 461010"/>
              <a:gd name="T16" fmla="*/ 3812 w 509270"/>
              <a:gd name="T17" fmla="*/ 292038 h 461010"/>
              <a:gd name="T18" fmla="*/ 3812 w 509270"/>
              <a:gd name="T19" fmla="*/ 123444 h 461010"/>
              <a:gd name="T20" fmla="*/ 509587 w 509270"/>
              <a:gd name="T21" fmla="*/ 123444 h 461010"/>
              <a:gd name="T22" fmla="*/ 505776 w 509270"/>
              <a:gd name="T23" fmla="*/ 123444 h 461010"/>
              <a:gd name="T24" fmla="*/ 505776 w 509270"/>
              <a:gd name="T25" fmla="*/ 291323 h 461010"/>
              <a:gd name="T26" fmla="*/ 509587 w 509270"/>
              <a:gd name="T27" fmla="*/ 288540 h 461010"/>
              <a:gd name="T28" fmla="*/ 509587 w 509270"/>
              <a:gd name="T29" fmla="*/ 123444 h 461010"/>
              <a:gd name="T30" fmla="*/ 327365 w 509270"/>
              <a:gd name="T31" fmla="*/ 0 h 461010"/>
              <a:gd name="T32" fmla="*/ 181773 w 509270"/>
              <a:gd name="T33" fmla="*/ 0 h 461010"/>
              <a:gd name="T34" fmla="*/ 180554 w 509270"/>
              <a:gd name="T35" fmla="*/ 3818 h 461010"/>
              <a:gd name="T36" fmla="*/ 328599 w 509270"/>
              <a:gd name="T37" fmla="*/ 3818 h 461010"/>
              <a:gd name="T38" fmla="*/ 327365 w 509270"/>
              <a:gd name="T39" fmla="*/ 0 h 4610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9270"/>
              <a:gd name="T61" fmla="*/ 0 h 461010"/>
              <a:gd name="T62" fmla="*/ 509270 w 509270"/>
              <a:gd name="T63" fmla="*/ 461010 h 4610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9270" h="461010">
                <a:moveTo>
                  <a:pt x="473286" y="457200"/>
                </a:moveTo>
                <a:lnTo>
                  <a:pt x="35136" y="457200"/>
                </a:lnTo>
                <a:lnTo>
                  <a:pt x="33908" y="461010"/>
                </a:lnTo>
                <a:lnTo>
                  <a:pt x="474528" y="461010"/>
                </a:lnTo>
                <a:lnTo>
                  <a:pt x="473286" y="457200"/>
                </a:lnTo>
                <a:close/>
              </a:path>
              <a:path w="509270" h="461010">
                <a:moveTo>
                  <a:pt x="3810" y="123189"/>
                </a:moveTo>
                <a:lnTo>
                  <a:pt x="0" y="123189"/>
                </a:lnTo>
                <a:lnTo>
                  <a:pt x="0" y="288646"/>
                </a:lnTo>
                <a:lnTo>
                  <a:pt x="3810" y="291435"/>
                </a:lnTo>
                <a:lnTo>
                  <a:pt x="3810" y="123189"/>
                </a:lnTo>
                <a:close/>
              </a:path>
              <a:path w="509270" h="461010">
                <a:moveTo>
                  <a:pt x="509269" y="123189"/>
                </a:moveTo>
                <a:lnTo>
                  <a:pt x="505460" y="123189"/>
                </a:lnTo>
                <a:lnTo>
                  <a:pt x="505460" y="290722"/>
                </a:lnTo>
                <a:lnTo>
                  <a:pt x="509269" y="287945"/>
                </a:lnTo>
                <a:lnTo>
                  <a:pt x="509269" y="123189"/>
                </a:lnTo>
                <a:close/>
              </a:path>
              <a:path w="509270" h="461010">
                <a:moveTo>
                  <a:pt x="327161" y="0"/>
                </a:moveTo>
                <a:lnTo>
                  <a:pt x="181660" y="0"/>
                </a:lnTo>
                <a:lnTo>
                  <a:pt x="180441" y="3810"/>
                </a:lnTo>
                <a:lnTo>
                  <a:pt x="328394" y="3810"/>
                </a:lnTo>
                <a:lnTo>
                  <a:pt x="327161" y="0"/>
                </a:lnTo>
                <a:close/>
              </a:path>
            </a:pathLst>
          </a:custGeom>
          <a:solidFill>
            <a:srgbClr val="00B8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58" name="object 67"/>
          <p:cNvSpPr>
            <a:spLocks/>
          </p:cNvSpPr>
          <p:nvPr/>
        </p:nvSpPr>
        <p:spPr bwMode="auto">
          <a:xfrm>
            <a:off x="4344988" y="2897188"/>
            <a:ext cx="501650" cy="452437"/>
          </a:xfrm>
          <a:custGeom>
            <a:avLst/>
            <a:gdLst>
              <a:gd name="T0" fmla="*/ 468648 w 501650"/>
              <a:gd name="T1" fmla="*/ 449903 h 453389"/>
              <a:gd name="T2" fmla="*/ 32145 w 501650"/>
              <a:gd name="T3" fmla="*/ 449903 h 453389"/>
              <a:gd name="T4" fmla="*/ 31326 w 501650"/>
              <a:gd name="T5" fmla="*/ 452437 h 453389"/>
              <a:gd name="T6" fmla="*/ 469476 w 501650"/>
              <a:gd name="T7" fmla="*/ 452437 h 453389"/>
              <a:gd name="T8" fmla="*/ 468648 w 501650"/>
              <a:gd name="T9" fmla="*/ 449903 h 453389"/>
              <a:gd name="T10" fmla="*/ 3809 w 501650"/>
              <a:gd name="T11" fmla="*/ 119128 h 453389"/>
              <a:gd name="T12" fmla="*/ 0 w 501650"/>
              <a:gd name="T13" fmla="*/ 119128 h 453389"/>
              <a:gd name="T14" fmla="*/ 0 w 501650"/>
              <a:gd name="T15" fmla="*/ 287021 h 453389"/>
              <a:gd name="T16" fmla="*/ 3809 w 501650"/>
              <a:gd name="T17" fmla="*/ 289803 h 453389"/>
              <a:gd name="T18" fmla="*/ 3809 w 501650"/>
              <a:gd name="T19" fmla="*/ 119128 h 453389"/>
              <a:gd name="T20" fmla="*/ 501650 w 501650"/>
              <a:gd name="T21" fmla="*/ 119128 h 453389"/>
              <a:gd name="T22" fmla="*/ 497839 w 501650"/>
              <a:gd name="T23" fmla="*/ 119128 h 453389"/>
              <a:gd name="T24" fmla="*/ 497839 w 501650"/>
              <a:gd name="T25" fmla="*/ 289081 h 453389"/>
              <a:gd name="T26" fmla="*/ 501650 w 501650"/>
              <a:gd name="T27" fmla="*/ 286310 h 453389"/>
              <a:gd name="T28" fmla="*/ 501650 w 501650"/>
              <a:gd name="T29" fmla="*/ 119128 h 453389"/>
              <a:gd name="T30" fmla="*/ 324584 w 501650"/>
              <a:gd name="T31" fmla="*/ 0 h 453389"/>
              <a:gd name="T32" fmla="*/ 176631 w 501650"/>
              <a:gd name="T33" fmla="*/ 0 h 453389"/>
              <a:gd name="T34" fmla="*/ 175412 w 501650"/>
              <a:gd name="T35" fmla="*/ 3801 h 453389"/>
              <a:gd name="T36" fmla="*/ 325817 w 501650"/>
              <a:gd name="T37" fmla="*/ 3801 h 453389"/>
              <a:gd name="T38" fmla="*/ 324584 w 501650"/>
              <a:gd name="T39" fmla="*/ 0 h 4533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1650"/>
              <a:gd name="T61" fmla="*/ 0 h 453389"/>
              <a:gd name="T62" fmla="*/ 501650 w 501650"/>
              <a:gd name="T63" fmla="*/ 453389 h 4533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1650" h="453389">
                <a:moveTo>
                  <a:pt x="468648" y="450850"/>
                </a:moveTo>
                <a:lnTo>
                  <a:pt x="32145" y="450850"/>
                </a:lnTo>
                <a:lnTo>
                  <a:pt x="31326" y="453389"/>
                </a:lnTo>
                <a:lnTo>
                  <a:pt x="469476" y="453389"/>
                </a:lnTo>
                <a:lnTo>
                  <a:pt x="468648" y="450850"/>
                </a:lnTo>
                <a:close/>
              </a:path>
              <a:path w="501650" h="453389">
                <a:moveTo>
                  <a:pt x="3809" y="119379"/>
                </a:moveTo>
                <a:lnTo>
                  <a:pt x="0" y="119379"/>
                </a:lnTo>
                <a:lnTo>
                  <a:pt x="0" y="287625"/>
                </a:lnTo>
                <a:lnTo>
                  <a:pt x="3809" y="290413"/>
                </a:lnTo>
                <a:lnTo>
                  <a:pt x="3809" y="119379"/>
                </a:lnTo>
                <a:close/>
              </a:path>
              <a:path w="501650" h="453389">
                <a:moveTo>
                  <a:pt x="501650" y="119379"/>
                </a:moveTo>
                <a:lnTo>
                  <a:pt x="497839" y="119379"/>
                </a:lnTo>
                <a:lnTo>
                  <a:pt x="497839" y="289689"/>
                </a:lnTo>
                <a:lnTo>
                  <a:pt x="501650" y="286912"/>
                </a:lnTo>
                <a:lnTo>
                  <a:pt x="501650" y="119379"/>
                </a:lnTo>
                <a:close/>
              </a:path>
              <a:path w="501650" h="453389">
                <a:moveTo>
                  <a:pt x="324584" y="0"/>
                </a:moveTo>
                <a:lnTo>
                  <a:pt x="176631" y="0"/>
                </a:lnTo>
                <a:lnTo>
                  <a:pt x="175412" y="3809"/>
                </a:lnTo>
                <a:lnTo>
                  <a:pt x="325817" y="3809"/>
                </a:lnTo>
                <a:lnTo>
                  <a:pt x="324584" y="0"/>
                </a:lnTo>
                <a:close/>
              </a:path>
            </a:pathLst>
          </a:custGeom>
          <a:solidFill>
            <a:srgbClr val="00B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59" name="object 68"/>
          <p:cNvSpPr>
            <a:spLocks/>
          </p:cNvSpPr>
          <p:nvPr/>
        </p:nvSpPr>
        <p:spPr bwMode="auto">
          <a:xfrm>
            <a:off x="4348163" y="2900363"/>
            <a:ext cx="493712" cy="447675"/>
          </a:xfrm>
          <a:custGeom>
            <a:avLst/>
            <a:gdLst>
              <a:gd name="T0" fmla="*/ 463299 w 494029"/>
              <a:gd name="T1" fmla="*/ 443861 h 447039"/>
              <a:gd name="T2" fmla="*/ 29544 w 494029"/>
              <a:gd name="T3" fmla="*/ 443861 h 447039"/>
              <a:gd name="T4" fmla="*/ 28317 w 494029"/>
              <a:gd name="T5" fmla="*/ 447676 h 447039"/>
              <a:gd name="T6" fmla="*/ 464540 w 494029"/>
              <a:gd name="T7" fmla="*/ 447676 h 447039"/>
              <a:gd name="T8" fmla="*/ 463299 w 494029"/>
              <a:gd name="T9" fmla="*/ 443861 h 447039"/>
              <a:gd name="T10" fmla="*/ 3808 w 494029"/>
              <a:gd name="T11" fmla="*/ 115734 h 447039"/>
              <a:gd name="T12" fmla="*/ 0 w 494029"/>
              <a:gd name="T13" fmla="*/ 115734 h 447039"/>
              <a:gd name="T14" fmla="*/ 0 w 494029"/>
              <a:gd name="T15" fmla="*/ 287011 h 447039"/>
              <a:gd name="T16" fmla="*/ 3808 w 494029"/>
              <a:gd name="T17" fmla="*/ 289804 h 447039"/>
              <a:gd name="T18" fmla="*/ 3808 w 494029"/>
              <a:gd name="T19" fmla="*/ 115734 h 447039"/>
              <a:gd name="T20" fmla="*/ 493713 w 494029"/>
              <a:gd name="T21" fmla="*/ 115734 h 447039"/>
              <a:gd name="T22" fmla="*/ 489905 w 494029"/>
              <a:gd name="T23" fmla="*/ 115734 h 447039"/>
              <a:gd name="T24" fmla="*/ 489905 w 494029"/>
              <a:gd name="T25" fmla="*/ 289066 h 447039"/>
              <a:gd name="T26" fmla="*/ 493713 w 494029"/>
              <a:gd name="T27" fmla="*/ 286286 h 447039"/>
              <a:gd name="T28" fmla="*/ 493713 w 494029"/>
              <a:gd name="T29" fmla="*/ 115734 h 447039"/>
              <a:gd name="T30" fmla="*/ 321800 w 494029"/>
              <a:gd name="T31" fmla="*/ 0 h 447039"/>
              <a:gd name="T32" fmla="*/ 171492 w 494029"/>
              <a:gd name="T33" fmla="*/ 0 h 447039"/>
              <a:gd name="T34" fmla="*/ 170274 w 494029"/>
              <a:gd name="T35" fmla="*/ 3815 h 447039"/>
              <a:gd name="T36" fmla="*/ 323033 w 494029"/>
              <a:gd name="T37" fmla="*/ 3815 h 447039"/>
              <a:gd name="T38" fmla="*/ 321800 w 494029"/>
              <a:gd name="T39" fmla="*/ 0 h 4470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94029"/>
              <a:gd name="T61" fmla="*/ 0 h 447039"/>
              <a:gd name="T62" fmla="*/ 494029 w 494029"/>
              <a:gd name="T63" fmla="*/ 447039 h 4470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94029" h="447039">
                <a:moveTo>
                  <a:pt x="463596" y="443230"/>
                </a:moveTo>
                <a:lnTo>
                  <a:pt x="29563" y="443230"/>
                </a:lnTo>
                <a:lnTo>
                  <a:pt x="28335" y="447040"/>
                </a:lnTo>
                <a:lnTo>
                  <a:pt x="464838" y="447040"/>
                </a:lnTo>
                <a:lnTo>
                  <a:pt x="463596" y="443230"/>
                </a:lnTo>
                <a:close/>
              </a:path>
              <a:path w="494029" h="447039">
                <a:moveTo>
                  <a:pt x="3810" y="115570"/>
                </a:moveTo>
                <a:lnTo>
                  <a:pt x="0" y="115570"/>
                </a:lnTo>
                <a:lnTo>
                  <a:pt x="0" y="286603"/>
                </a:lnTo>
                <a:lnTo>
                  <a:pt x="3810" y="289392"/>
                </a:lnTo>
                <a:lnTo>
                  <a:pt x="3810" y="115570"/>
                </a:lnTo>
                <a:close/>
              </a:path>
              <a:path w="494029" h="447039">
                <a:moveTo>
                  <a:pt x="494030" y="115570"/>
                </a:moveTo>
                <a:lnTo>
                  <a:pt x="490220" y="115570"/>
                </a:lnTo>
                <a:lnTo>
                  <a:pt x="490220" y="288655"/>
                </a:lnTo>
                <a:lnTo>
                  <a:pt x="494030" y="285879"/>
                </a:lnTo>
                <a:lnTo>
                  <a:pt x="494030" y="115570"/>
                </a:lnTo>
                <a:close/>
              </a:path>
              <a:path w="494029" h="447039">
                <a:moveTo>
                  <a:pt x="322007" y="0"/>
                </a:moveTo>
                <a:lnTo>
                  <a:pt x="171602" y="0"/>
                </a:lnTo>
                <a:lnTo>
                  <a:pt x="170383" y="3810"/>
                </a:lnTo>
                <a:lnTo>
                  <a:pt x="323240" y="3810"/>
                </a:lnTo>
                <a:lnTo>
                  <a:pt x="322007" y="0"/>
                </a:lnTo>
                <a:close/>
              </a:path>
            </a:pathLst>
          </a:custGeom>
          <a:solidFill>
            <a:srgbClr val="00BA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60" name="object 69"/>
          <p:cNvSpPr>
            <a:spLocks/>
          </p:cNvSpPr>
          <p:nvPr/>
        </p:nvSpPr>
        <p:spPr bwMode="auto">
          <a:xfrm>
            <a:off x="4352925" y="2905125"/>
            <a:ext cx="485775" cy="438150"/>
          </a:xfrm>
          <a:custGeom>
            <a:avLst/>
            <a:gdLst>
              <a:gd name="T0" fmla="*/ 457945 w 486410"/>
              <a:gd name="T1" fmla="*/ 434351 h 439420"/>
              <a:gd name="T2" fmla="*/ 26946 w 486410"/>
              <a:gd name="T3" fmla="*/ 434351 h 439420"/>
              <a:gd name="T4" fmla="*/ 25719 w 486410"/>
              <a:gd name="T5" fmla="*/ 438150 h 439420"/>
              <a:gd name="T6" fmla="*/ 459186 w 486410"/>
              <a:gd name="T7" fmla="*/ 438150 h 439420"/>
              <a:gd name="T8" fmla="*/ 457945 w 486410"/>
              <a:gd name="T9" fmla="*/ 434351 h 439420"/>
              <a:gd name="T10" fmla="*/ 3805 w 486410"/>
              <a:gd name="T11" fmla="*/ 111437 h 439420"/>
              <a:gd name="T12" fmla="*/ 0 w 486410"/>
              <a:gd name="T13" fmla="*/ 111437 h 439420"/>
              <a:gd name="T14" fmla="*/ 0 w 486410"/>
              <a:gd name="T15" fmla="*/ 284757 h 439420"/>
              <a:gd name="T16" fmla="*/ 3805 w 486410"/>
              <a:gd name="T17" fmla="*/ 287538 h 439420"/>
              <a:gd name="T18" fmla="*/ 3805 w 486410"/>
              <a:gd name="T19" fmla="*/ 111437 h 439420"/>
              <a:gd name="T20" fmla="*/ 485775 w 486410"/>
              <a:gd name="T21" fmla="*/ 111437 h 439420"/>
              <a:gd name="T22" fmla="*/ 481970 w 486410"/>
              <a:gd name="T23" fmla="*/ 111437 h 439420"/>
              <a:gd name="T24" fmla="*/ 481970 w 486410"/>
              <a:gd name="T25" fmla="*/ 286791 h 439420"/>
              <a:gd name="T26" fmla="*/ 485775 w 486410"/>
              <a:gd name="T27" fmla="*/ 284022 h 439420"/>
              <a:gd name="T28" fmla="*/ 485775 w 486410"/>
              <a:gd name="T29" fmla="*/ 111437 h 439420"/>
              <a:gd name="T30" fmla="*/ 319013 w 486410"/>
              <a:gd name="T31" fmla="*/ 0 h 439420"/>
              <a:gd name="T32" fmla="*/ 166356 w 486410"/>
              <a:gd name="T33" fmla="*/ 0 h 439420"/>
              <a:gd name="T34" fmla="*/ 165138 w 486410"/>
              <a:gd name="T35" fmla="*/ 3799 h 439420"/>
              <a:gd name="T36" fmla="*/ 320244 w 486410"/>
              <a:gd name="T37" fmla="*/ 3799 h 439420"/>
              <a:gd name="T38" fmla="*/ 319013 w 486410"/>
              <a:gd name="T39" fmla="*/ 0 h 4394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6410"/>
              <a:gd name="T61" fmla="*/ 0 h 439420"/>
              <a:gd name="T62" fmla="*/ 486410 w 486410"/>
              <a:gd name="T63" fmla="*/ 439420 h 43942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6410" h="439420">
                <a:moveTo>
                  <a:pt x="458544" y="435610"/>
                </a:moveTo>
                <a:lnTo>
                  <a:pt x="26981" y="435610"/>
                </a:lnTo>
                <a:lnTo>
                  <a:pt x="25753" y="439420"/>
                </a:lnTo>
                <a:lnTo>
                  <a:pt x="459786" y="439420"/>
                </a:lnTo>
                <a:lnTo>
                  <a:pt x="458544" y="435610"/>
                </a:lnTo>
                <a:close/>
              </a:path>
              <a:path w="486410" h="439420">
                <a:moveTo>
                  <a:pt x="3810" y="111760"/>
                </a:moveTo>
                <a:lnTo>
                  <a:pt x="0" y="111760"/>
                </a:lnTo>
                <a:lnTo>
                  <a:pt x="0" y="285582"/>
                </a:lnTo>
                <a:lnTo>
                  <a:pt x="3810" y="288371"/>
                </a:lnTo>
                <a:lnTo>
                  <a:pt x="3810" y="111760"/>
                </a:lnTo>
                <a:close/>
              </a:path>
              <a:path w="486410" h="439420">
                <a:moveTo>
                  <a:pt x="486410" y="111760"/>
                </a:moveTo>
                <a:lnTo>
                  <a:pt x="482600" y="111760"/>
                </a:lnTo>
                <a:lnTo>
                  <a:pt x="482600" y="287622"/>
                </a:lnTo>
                <a:lnTo>
                  <a:pt x="486410" y="284845"/>
                </a:lnTo>
                <a:lnTo>
                  <a:pt x="486410" y="111760"/>
                </a:lnTo>
                <a:close/>
              </a:path>
              <a:path w="486410" h="439420">
                <a:moveTo>
                  <a:pt x="319430" y="0"/>
                </a:moveTo>
                <a:lnTo>
                  <a:pt x="166573" y="0"/>
                </a:lnTo>
                <a:lnTo>
                  <a:pt x="165354" y="3810"/>
                </a:lnTo>
                <a:lnTo>
                  <a:pt x="320663" y="3810"/>
                </a:lnTo>
                <a:lnTo>
                  <a:pt x="319430" y="0"/>
                </a:lnTo>
                <a:close/>
              </a:path>
            </a:pathLst>
          </a:custGeom>
          <a:solidFill>
            <a:srgbClr val="00BB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61" name="object 70"/>
          <p:cNvSpPr>
            <a:spLocks/>
          </p:cNvSpPr>
          <p:nvPr/>
        </p:nvSpPr>
        <p:spPr bwMode="auto">
          <a:xfrm>
            <a:off x="4356100" y="2908300"/>
            <a:ext cx="479425" cy="431800"/>
          </a:xfrm>
          <a:custGeom>
            <a:avLst/>
            <a:gdLst>
              <a:gd name="T0" fmla="*/ 454094 w 478789"/>
              <a:gd name="T1" fmla="*/ 427989 h 431800"/>
              <a:gd name="T2" fmla="*/ 24431 w 478789"/>
              <a:gd name="T3" fmla="*/ 427989 h 431800"/>
              <a:gd name="T4" fmla="*/ 23202 w 478789"/>
              <a:gd name="T5" fmla="*/ 431800 h 431800"/>
              <a:gd name="T6" fmla="*/ 455338 w 478789"/>
              <a:gd name="T7" fmla="*/ 431800 h 431800"/>
              <a:gd name="T8" fmla="*/ 454094 w 478789"/>
              <a:gd name="T9" fmla="*/ 427989 h 431800"/>
              <a:gd name="T10" fmla="*/ 2542 w 478789"/>
              <a:gd name="T11" fmla="*/ 107950 h 431800"/>
              <a:gd name="T12" fmla="*/ 0 w 478789"/>
              <a:gd name="T13" fmla="*/ 107950 h 431800"/>
              <a:gd name="T14" fmla="*/ 0 w 478789"/>
              <a:gd name="T15" fmla="*/ 284561 h 431800"/>
              <a:gd name="T16" fmla="*/ 2542 w 478789"/>
              <a:gd name="T17" fmla="*/ 286420 h 431800"/>
              <a:gd name="T18" fmla="*/ 2542 w 478789"/>
              <a:gd name="T19" fmla="*/ 107950 h 431800"/>
              <a:gd name="T20" fmla="*/ 479425 w 478789"/>
              <a:gd name="T21" fmla="*/ 107950 h 431800"/>
              <a:gd name="T22" fmla="*/ 476883 w 478789"/>
              <a:gd name="T23" fmla="*/ 107950 h 431800"/>
              <a:gd name="T24" fmla="*/ 476883 w 478789"/>
              <a:gd name="T25" fmla="*/ 285663 h 431800"/>
              <a:gd name="T26" fmla="*/ 479425 w 478789"/>
              <a:gd name="T27" fmla="*/ 283812 h 431800"/>
              <a:gd name="T28" fmla="*/ 479425 w 478789"/>
              <a:gd name="T29" fmla="*/ 107950 h 431800"/>
              <a:gd name="T30" fmla="*/ 317274 w 478789"/>
              <a:gd name="T31" fmla="*/ 0 h 431800"/>
              <a:gd name="T32" fmla="*/ 161759 w 478789"/>
              <a:gd name="T33" fmla="*/ 0 h 431800"/>
              <a:gd name="T34" fmla="*/ 160945 w 478789"/>
              <a:gd name="T35" fmla="*/ 2539 h 431800"/>
              <a:gd name="T36" fmla="*/ 318097 w 478789"/>
              <a:gd name="T37" fmla="*/ 2539 h 431800"/>
              <a:gd name="T38" fmla="*/ 317274 w 478789"/>
              <a:gd name="T39" fmla="*/ 0 h 4318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78789"/>
              <a:gd name="T61" fmla="*/ 0 h 431800"/>
              <a:gd name="T62" fmla="*/ 478789 w 478789"/>
              <a:gd name="T63" fmla="*/ 431800 h 4318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78789" h="431800">
                <a:moveTo>
                  <a:pt x="453492" y="427989"/>
                </a:moveTo>
                <a:lnTo>
                  <a:pt x="24399" y="427989"/>
                </a:lnTo>
                <a:lnTo>
                  <a:pt x="23171" y="431800"/>
                </a:lnTo>
                <a:lnTo>
                  <a:pt x="454734" y="431800"/>
                </a:lnTo>
                <a:lnTo>
                  <a:pt x="453492" y="427989"/>
                </a:lnTo>
                <a:close/>
              </a:path>
              <a:path w="478789" h="431800">
                <a:moveTo>
                  <a:pt x="2539" y="107950"/>
                </a:moveTo>
                <a:lnTo>
                  <a:pt x="0" y="107950"/>
                </a:lnTo>
                <a:lnTo>
                  <a:pt x="0" y="284561"/>
                </a:lnTo>
                <a:lnTo>
                  <a:pt x="2539" y="286420"/>
                </a:lnTo>
                <a:lnTo>
                  <a:pt x="2539" y="107950"/>
                </a:lnTo>
                <a:close/>
              </a:path>
              <a:path w="478789" h="431800">
                <a:moveTo>
                  <a:pt x="478789" y="107950"/>
                </a:moveTo>
                <a:lnTo>
                  <a:pt x="476250" y="107950"/>
                </a:lnTo>
                <a:lnTo>
                  <a:pt x="476250" y="285663"/>
                </a:lnTo>
                <a:lnTo>
                  <a:pt x="478789" y="283812"/>
                </a:lnTo>
                <a:lnTo>
                  <a:pt x="478789" y="107950"/>
                </a:lnTo>
                <a:close/>
              </a:path>
              <a:path w="478789" h="431800">
                <a:moveTo>
                  <a:pt x="316853" y="0"/>
                </a:moveTo>
                <a:lnTo>
                  <a:pt x="161544" y="0"/>
                </a:lnTo>
                <a:lnTo>
                  <a:pt x="160731" y="2539"/>
                </a:lnTo>
                <a:lnTo>
                  <a:pt x="317675" y="2539"/>
                </a:lnTo>
                <a:lnTo>
                  <a:pt x="316853" y="0"/>
                </a:lnTo>
                <a:close/>
              </a:path>
            </a:pathLst>
          </a:custGeom>
          <a:solidFill>
            <a:srgbClr val="00B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62" name="object 71"/>
          <p:cNvSpPr>
            <a:spLocks/>
          </p:cNvSpPr>
          <p:nvPr/>
        </p:nvSpPr>
        <p:spPr bwMode="auto">
          <a:xfrm>
            <a:off x="4359275" y="2911475"/>
            <a:ext cx="473075" cy="425450"/>
          </a:xfrm>
          <a:custGeom>
            <a:avLst/>
            <a:gdLst>
              <a:gd name="T0" fmla="*/ 449107 w 473710"/>
              <a:gd name="T1" fmla="*/ 421639 h 425450"/>
              <a:gd name="T2" fmla="*/ 23056 w 473710"/>
              <a:gd name="T3" fmla="*/ 421639 h 425450"/>
              <a:gd name="T4" fmla="*/ 21830 w 473710"/>
              <a:gd name="T5" fmla="*/ 425450 h 425450"/>
              <a:gd name="T6" fmla="*/ 450348 w 473710"/>
              <a:gd name="T7" fmla="*/ 425450 h 425450"/>
              <a:gd name="T8" fmla="*/ 449107 w 473710"/>
              <a:gd name="T9" fmla="*/ 421639 h 425450"/>
              <a:gd name="T10" fmla="*/ 3805 w 473710"/>
              <a:gd name="T11" fmla="*/ 105410 h 425450"/>
              <a:gd name="T12" fmla="*/ 0 w 473710"/>
              <a:gd name="T13" fmla="*/ 105410 h 425450"/>
              <a:gd name="T14" fmla="*/ 0 w 473710"/>
              <a:gd name="T15" fmla="*/ 283880 h 425450"/>
              <a:gd name="T16" fmla="*/ 3805 w 473710"/>
              <a:gd name="T17" fmla="*/ 286668 h 425450"/>
              <a:gd name="T18" fmla="*/ 3805 w 473710"/>
              <a:gd name="T19" fmla="*/ 105410 h 425450"/>
              <a:gd name="T20" fmla="*/ 473075 w 473710"/>
              <a:gd name="T21" fmla="*/ 105410 h 425450"/>
              <a:gd name="T22" fmla="*/ 469270 w 473710"/>
              <a:gd name="T23" fmla="*/ 105410 h 425450"/>
              <a:gd name="T24" fmla="*/ 469270 w 473710"/>
              <a:gd name="T25" fmla="*/ 285900 h 425450"/>
              <a:gd name="T26" fmla="*/ 473075 w 473710"/>
              <a:gd name="T27" fmla="*/ 283123 h 425450"/>
              <a:gd name="T28" fmla="*/ 473075 w 473710"/>
              <a:gd name="T29" fmla="*/ 105410 h 425450"/>
              <a:gd name="T30" fmla="*/ 314713 w 473710"/>
              <a:gd name="T31" fmla="*/ 0 h 425450"/>
              <a:gd name="T32" fmla="*/ 157979 w 473710"/>
              <a:gd name="T33" fmla="*/ 0 h 425450"/>
              <a:gd name="T34" fmla="*/ 156762 w 473710"/>
              <a:gd name="T35" fmla="*/ 3810 h 425450"/>
              <a:gd name="T36" fmla="*/ 315944 w 473710"/>
              <a:gd name="T37" fmla="*/ 3810 h 425450"/>
              <a:gd name="T38" fmla="*/ 314713 w 473710"/>
              <a:gd name="T39" fmla="*/ 0 h 4254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73710"/>
              <a:gd name="T61" fmla="*/ 0 h 425450"/>
              <a:gd name="T62" fmla="*/ 473710 w 473710"/>
              <a:gd name="T63" fmla="*/ 425450 h 42545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73710" h="425450">
                <a:moveTo>
                  <a:pt x="449710" y="421639"/>
                </a:moveTo>
                <a:lnTo>
                  <a:pt x="23087" y="421639"/>
                </a:lnTo>
                <a:lnTo>
                  <a:pt x="21859" y="425450"/>
                </a:lnTo>
                <a:lnTo>
                  <a:pt x="450952" y="425450"/>
                </a:lnTo>
                <a:lnTo>
                  <a:pt x="449710" y="421639"/>
                </a:lnTo>
                <a:close/>
              </a:path>
              <a:path w="473710" h="425450">
                <a:moveTo>
                  <a:pt x="3810" y="105410"/>
                </a:moveTo>
                <a:lnTo>
                  <a:pt x="0" y="105410"/>
                </a:lnTo>
                <a:lnTo>
                  <a:pt x="0" y="283880"/>
                </a:lnTo>
                <a:lnTo>
                  <a:pt x="3810" y="286668"/>
                </a:lnTo>
                <a:lnTo>
                  <a:pt x="3810" y="105410"/>
                </a:lnTo>
                <a:close/>
              </a:path>
              <a:path w="473710" h="425450">
                <a:moveTo>
                  <a:pt x="473710" y="105410"/>
                </a:moveTo>
                <a:lnTo>
                  <a:pt x="469900" y="105410"/>
                </a:lnTo>
                <a:lnTo>
                  <a:pt x="469900" y="285900"/>
                </a:lnTo>
                <a:lnTo>
                  <a:pt x="473710" y="283123"/>
                </a:lnTo>
                <a:lnTo>
                  <a:pt x="473710" y="105410"/>
                </a:lnTo>
                <a:close/>
              </a:path>
              <a:path w="473710" h="425450">
                <a:moveTo>
                  <a:pt x="315135" y="0"/>
                </a:moveTo>
                <a:lnTo>
                  <a:pt x="158191" y="0"/>
                </a:lnTo>
                <a:lnTo>
                  <a:pt x="156972" y="3810"/>
                </a:lnTo>
                <a:lnTo>
                  <a:pt x="316368" y="3810"/>
                </a:lnTo>
                <a:lnTo>
                  <a:pt x="315135" y="0"/>
                </a:lnTo>
                <a:close/>
              </a:path>
            </a:pathLst>
          </a:custGeom>
          <a:solidFill>
            <a:srgbClr val="00BD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63" name="object 72"/>
          <p:cNvSpPr>
            <a:spLocks/>
          </p:cNvSpPr>
          <p:nvPr/>
        </p:nvSpPr>
        <p:spPr bwMode="auto">
          <a:xfrm>
            <a:off x="4362450" y="2914650"/>
            <a:ext cx="466725" cy="417513"/>
          </a:xfrm>
          <a:custGeom>
            <a:avLst/>
            <a:gdLst>
              <a:gd name="T0" fmla="*/ 445265 w 466089"/>
              <a:gd name="T1" fmla="*/ 413707 h 417829"/>
              <a:gd name="T2" fmla="*/ 20534 w 466089"/>
              <a:gd name="T3" fmla="*/ 413707 h 417829"/>
              <a:gd name="T4" fmla="*/ 19303 w 466089"/>
              <a:gd name="T5" fmla="*/ 417513 h 417829"/>
              <a:gd name="T6" fmla="*/ 446508 w 466089"/>
              <a:gd name="T7" fmla="*/ 417513 h 417829"/>
              <a:gd name="T8" fmla="*/ 445265 w 466089"/>
              <a:gd name="T9" fmla="*/ 413707 h 417829"/>
              <a:gd name="T10" fmla="*/ 3815 w 466089"/>
              <a:gd name="T11" fmla="*/ 101523 h 417829"/>
              <a:gd name="T12" fmla="*/ 0 w 466089"/>
              <a:gd name="T13" fmla="*/ 101523 h 417829"/>
              <a:gd name="T14" fmla="*/ 0 w 466089"/>
              <a:gd name="T15" fmla="*/ 282644 h 417829"/>
              <a:gd name="T16" fmla="*/ 3815 w 466089"/>
              <a:gd name="T17" fmla="*/ 285431 h 417829"/>
              <a:gd name="T18" fmla="*/ 3815 w 466089"/>
              <a:gd name="T19" fmla="*/ 101523 h 417829"/>
              <a:gd name="T20" fmla="*/ 466725 w 466089"/>
              <a:gd name="T21" fmla="*/ 101523 h 417829"/>
              <a:gd name="T22" fmla="*/ 462910 w 466089"/>
              <a:gd name="T23" fmla="*/ 101523 h 417829"/>
              <a:gd name="T24" fmla="*/ 462910 w 466089"/>
              <a:gd name="T25" fmla="*/ 284652 h 417829"/>
              <a:gd name="T26" fmla="*/ 466725 w 466089"/>
              <a:gd name="T27" fmla="*/ 281877 h 417829"/>
              <a:gd name="T28" fmla="*/ 466725 w 466089"/>
              <a:gd name="T29" fmla="*/ 101523 h 417829"/>
              <a:gd name="T30" fmla="*/ 312985 w 466089"/>
              <a:gd name="T31" fmla="*/ 0 h 417829"/>
              <a:gd name="T32" fmla="*/ 153371 w 466089"/>
              <a:gd name="T33" fmla="*/ 0 h 417829"/>
              <a:gd name="T34" fmla="*/ 152149 w 466089"/>
              <a:gd name="T35" fmla="*/ 3807 h 417829"/>
              <a:gd name="T36" fmla="*/ 314219 w 466089"/>
              <a:gd name="T37" fmla="*/ 3807 h 417829"/>
              <a:gd name="T38" fmla="*/ 312985 w 466089"/>
              <a:gd name="T39" fmla="*/ 0 h 4178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6089"/>
              <a:gd name="T61" fmla="*/ 0 h 417829"/>
              <a:gd name="T62" fmla="*/ 466089 w 466089"/>
              <a:gd name="T63" fmla="*/ 417829 h 4178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6089" h="417829">
                <a:moveTo>
                  <a:pt x="444658" y="414020"/>
                </a:moveTo>
                <a:lnTo>
                  <a:pt x="20506" y="414020"/>
                </a:lnTo>
                <a:lnTo>
                  <a:pt x="19277" y="417829"/>
                </a:lnTo>
                <a:lnTo>
                  <a:pt x="445900" y="417829"/>
                </a:lnTo>
                <a:lnTo>
                  <a:pt x="444658" y="414020"/>
                </a:lnTo>
                <a:close/>
              </a:path>
              <a:path w="466089" h="417829">
                <a:moveTo>
                  <a:pt x="3810" y="101600"/>
                </a:moveTo>
                <a:lnTo>
                  <a:pt x="0" y="101600"/>
                </a:lnTo>
                <a:lnTo>
                  <a:pt x="0" y="282858"/>
                </a:lnTo>
                <a:lnTo>
                  <a:pt x="3810" y="285647"/>
                </a:lnTo>
                <a:lnTo>
                  <a:pt x="3810" y="101600"/>
                </a:lnTo>
                <a:close/>
              </a:path>
              <a:path w="466089" h="417829">
                <a:moveTo>
                  <a:pt x="466089" y="101600"/>
                </a:moveTo>
                <a:lnTo>
                  <a:pt x="462279" y="101600"/>
                </a:lnTo>
                <a:lnTo>
                  <a:pt x="462279" y="284867"/>
                </a:lnTo>
                <a:lnTo>
                  <a:pt x="466089" y="282090"/>
                </a:lnTo>
                <a:lnTo>
                  <a:pt x="466089" y="101600"/>
                </a:lnTo>
                <a:close/>
              </a:path>
              <a:path w="466089" h="417829">
                <a:moveTo>
                  <a:pt x="312558" y="0"/>
                </a:moveTo>
                <a:lnTo>
                  <a:pt x="153162" y="0"/>
                </a:lnTo>
                <a:lnTo>
                  <a:pt x="151942" y="3810"/>
                </a:lnTo>
                <a:lnTo>
                  <a:pt x="313791" y="3810"/>
                </a:lnTo>
                <a:lnTo>
                  <a:pt x="312558" y="0"/>
                </a:lnTo>
                <a:close/>
              </a:path>
            </a:pathLst>
          </a:custGeom>
          <a:solidFill>
            <a:srgbClr val="00BE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64" name="object 73"/>
          <p:cNvSpPr>
            <a:spLocks/>
          </p:cNvSpPr>
          <p:nvPr/>
        </p:nvSpPr>
        <p:spPr bwMode="auto">
          <a:xfrm>
            <a:off x="4365625" y="2917825"/>
            <a:ext cx="458788" cy="411163"/>
          </a:xfrm>
          <a:custGeom>
            <a:avLst/>
            <a:gdLst>
              <a:gd name="T0" fmla="*/ 440325 w 458470"/>
              <a:gd name="T1" fmla="*/ 408616 h 410210"/>
              <a:gd name="T2" fmla="*/ 17526 w 458470"/>
              <a:gd name="T3" fmla="*/ 408616 h 410210"/>
              <a:gd name="T4" fmla="*/ 16708 w 458470"/>
              <a:gd name="T5" fmla="*/ 411163 h 410210"/>
              <a:gd name="T6" fmla="*/ 441154 w 458470"/>
              <a:gd name="T7" fmla="*/ 411163 h 410210"/>
              <a:gd name="T8" fmla="*/ 440325 w 458470"/>
              <a:gd name="T9" fmla="*/ 408616 h 410210"/>
              <a:gd name="T10" fmla="*/ 3813 w 458470"/>
              <a:gd name="T11" fmla="*/ 98016 h 410210"/>
              <a:gd name="T12" fmla="*/ 0 w 458470"/>
              <a:gd name="T13" fmla="*/ 98016 h 410210"/>
              <a:gd name="T14" fmla="*/ 0 w 458470"/>
              <a:gd name="T15" fmla="*/ 282492 h 410210"/>
              <a:gd name="T16" fmla="*/ 3813 w 458470"/>
              <a:gd name="T17" fmla="*/ 285286 h 410210"/>
              <a:gd name="T18" fmla="*/ 3813 w 458470"/>
              <a:gd name="T19" fmla="*/ 98016 h 410210"/>
              <a:gd name="T20" fmla="*/ 458787 w 458470"/>
              <a:gd name="T21" fmla="*/ 98016 h 410210"/>
              <a:gd name="T22" fmla="*/ 454975 w 458470"/>
              <a:gd name="T23" fmla="*/ 98016 h 410210"/>
              <a:gd name="T24" fmla="*/ 454975 w 458470"/>
              <a:gd name="T25" fmla="*/ 284493 h 410210"/>
              <a:gd name="T26" fmla="*/ 458787 w 458470"/>
              <a:gd name="T27" fmla="*/ 281710 h 410210"/>
              <a:gd name="T28" fmla="*/ 458787 w 458470"/>
              <a:gd name="T29" fmla="*/ 98016 h 410210"/>
              <a:gd name="T30" fmla="*/ 310196 w 458470"/>
              <a:gd name="T31" fmla="*/ 0 h 410210"/>
              <a:gd name="T32" fmla="*/ 148235 w 458470"/>
              <a:gd name="T33" fmla="*/ 0 h 410210"/>
              <a:gd name="T34" fmla="*/ 147015 w 458470"/>
              <a:gd name="T35" fmla="*/ 3819 h 410210"/>
              <a:gd name="T36" fmla="*/ 311430 w 458470"/>
              <a:gd name="T37" fmla="*/ 3819 h 410210"/>
              <a:gd name="T38" fmla="*/ 310196 w 458470"/>
              <a:gd name="T39" fmla="*/ 0 h 410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8470"/>
              <a:gd name="T61" fmla="*/ 0 h 410210"/>
              <a:gd name="T62" fmla="*/ 458470 w 458470"/>
              <a:gd name="T63" fmla="*/ 410210 h 410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8470" h="410210">
                <a:moveTo>
                  <a:pt x="440020" y="407669"/>
                </a:moveTo>
                <a:lnTo>
                  <a:pt x="17514" y="407669"/>
                </a:lnTo>
                <a:lnTo>
                  <a:pt x="16696" y="410210"/>
                </a:lnTo>
                <a:lnTo>
                  <a:pt x="440848" y="410210"/>
                </a:lnTo>
                <a:lnTo>
                  <a:pt x="440020" y="407669"/>
                </a:lnTo>
                <a:close/>
              </a:path>
              <a:path w="458470" h="410210">
                <a:moveTo>
                  <a:pt x="3810" y="97789"/>
                </a:moveTo>
                <a:lnTo>
                  <a:pt x="0" y="97789"/>
                </a:lnTo>
                <a:lnTo>
                  <a:pt x="0" y="281837"/>
                </a:lnTo>
                <a:lnTo>
                  <a:pt x="3810" y="284625"/>
                </a:lnTo>
                <a:lnTo>
                  <a:pt x="3810" y="97789"/>
                </a:lnTo>
                <a:close/>
              </a:path>
              <a:path w="458470" h="410210">
                <a:moveTo>
                  <a:pt x="458469" y="97789"/>
                </a:moveTo>
                <a:lnTo>
                  <a:pt x="454660" y="97789"/>
                </a:lnTo>
                <a:lnTo>
                  <a:pt x="454660" y="283834"/>
                </a:lnTo>
                <a:lnTo>
                  <a:pt x="458469" y="281057"/>
                </a:lnTo>
                <a:lnTo>
                  <a:pt x="458469" y="97789"/>
                </a:lnTo>
                <a:close/>
              </a:path>
              <a:path w="458470" h="410210">
                <a:moveTo>
                  <a:pt x="309981" y="0"/>
                </a:moveTo>
                <a:lnTo>
                  <a:pt x="148132" y="0"/>
                </a:lnTo>
                <a:lnTo>
                  <a:pt x="146913" y="3810"/>
                </a:lnTo>
                <a:lnTo>
                  <a:pt x="311214" y="3810"/>
                </a:lnTo>
                <a:lnTo>
                  <a:pt x="309981" y="0"/>
                </a:lnTo>
                <a:close/>
              </a:path>
            </a:pathLst>
          </a:custGeom>
          <a:solidFill>
            <a:srgbClr val="00C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65" name="object 74"/>
          <p:cNvSpPr>
            <a:spLocks/>
          </p:cNvSpPr>
          <p:nvPr/>
        </p:nvSpPr>
        <p:spPr bwMode="auto">
          <a:xfrm>
            <a:off x="4370388" y="2922588"/>
            <a:ext cx="450850" cy="403225"/>
          </a:xfrm>
          <a:custGeom>
            <a:avLst/>
            <a:gdLst>
              <a:gd name="T0" fmla="*/ 434968 w 450850"/>
              <a:gd name="T1" fmla="*/ 399421 h 403860"/>
              <a:gd name="T2" fmla="*/ 14932 w 450850"/>
              <a:gd name="T3" fmla="*/ 399421 h 403860"/>
              <a:gd name="T4" fmla="*/ 13704 w 450850"/>
              <a:gd name="T5" fmla="*/ 403224 h 403860"/>
              <a:gd name="T6" fmla="*/ 436210 w 450850"/>
              <a:gd name="T7" fmla="*/ 403224 h 403860"/>
              <a:gd name="T8" fmla="*/ 434968 w 450850"/>
              <a:gd name="T9" fmla="*/ 399421 h 403860"/>
              <a:gd name="T10" fmla="*/ 3809 w 450850"/>
              <a:gd name="T11" fmla="*/ 93831 h 403860"/>
              <a:gd name="T12" fmla="*/ 0 w 450850"/>
              <a:gd name="T13" fmla="*/ 93831 h 403860"/>
              <a:gd name="T14" fmla="*/ 0 w 450850"/>
              <a:gd name="T15" fmla="*/ 280374 h 403860"/>
              <a:gd name="T16" fmla="*/ 3809 w 450850"/>
              <a:gd name="T17" fmla="*/ 283158 h 403860"/>
              <a:gd name="T18" fmla="*/ 3809 w 450850"/>
              <a:gd name="T19" fmla="*/ 93831 h 403860"/>
              <a:gd name="T20" fmla="*/ 450850 w 450850"/>
              <a:gd name="T21" fmla="*/ 93831 h 403860"/>
              <a:gd name="T22" fmla="*/ 447039 w 450850"/>
              <a:gd name="T23" fmla="*/ 93831 h 403860"/>
              <a:gd name="T24" fmla="*/ 447039 w 450850"/>
              <a:gd name="T25" fmla="*/ 282356 h 403860"/>
              <a:gd name="T26" fmla="*/ 450850 w 450850"/>
              <a:gd name="T27" fmla="*/ 279584 h 403860"/>
              <a:gd name="T28" fmla="*/ 450850 w 450850"/>
              <a:gd name="T29" fmla="*/ 93831 h 403860"/>
              <a:gd name="T30" fmla="*/ 307404 w 450850"/>
              <a:gd name="T31" fmla="*/ 0 h 403860"/>
              <a:gd name="T32" fmla="*/ 143103 w 450850"/>
              <a:gd name="T33" fmla="*/ 0 h 403860"/>
              <a:gd name="T34" fmla="*/ 141884 w 450850"/>
              <a:gd name="T35" fmla="*/ 3803 h 403860"/>
              <a:gd name="T36" fmla="*/ 308637 w 450850"/>
              <a:gd name="T37" fmla="*/ 3803 h 403860"/>
              <a:gd name="T38" fmla="*/ 307404 w 450850"/>
              <a:gd name="T39" fmla="*/ 0 h 4038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850"/>
              <a:gd name="T61" fmla="*/ 0 h 403860"/>
              <a:gd name="T62" fmla="*/ 450850 w 450850"/>
              <a:gd name="T63" fmla="*/ 403860 h 4038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850" h="403860">
                <a:moveTo>
                  <a:pt x="434968" y="400050"/>
                </a:moveTo>
                <a:lnTo>
                  <a:pt x="14932" y="400050"/>
                </a:lnTo>
                <a:lnTo>
                  <a:pt x="13704" y="403859"/>
                </a:lnTo>
                <a:lnTo>
                  <a:pt x="436210" y="403859"/>
                </a:lnTo>
                <a:lnTo>
                  <a:pt x="434968" y="400050"/>
                </a:lnTo>
                <a:close/>
              </a:path>
              <a:path w="450850" h="403860">
                <a:moveTo>
                  <a:pt x="3809" y="93979"/>
                </a:moveTo>
                <a:lnTo>
                  <a:pt x="0" y="93979"/>
                </a:lnTo>
                <a:lnTo>
                  <a:pt x="0" y="280815"/>
                </a:lnTo>
                <a:lnTo>
                  <a:pt x="3809" y="283604"/>
                </a:lnTo>
                <a:lnTo>
                  <a:pt x="3809" y="93979"/>
                </a:lnTo>
                <a:close/>
              </a:path>
              <a:path w="450850" h="403860">
                <a:moveTo>
                  <a:pt x="450850" y="93979"/>
                </a:moveTo>
                <a:lnTo>
                  <a:pt x="447039" y="93979"/>
                </a:lnTo>
                <a:lnTo>
                  <a:pt x="447039" y="282801"/>
                </a:lnTo>
                <a:lnTo>
                  <a:pt x="450850" y="280024"/>
                </a:lnTo>
                <a:lnTo>
                  <a:pt x="450850" y="93979"/>
                </a:lnTo>
                <a:close/>
              </a:path>
              <a:path w="450850" h="403860">
                <a:moveTo>
                  <a:pt x="307404" y="0"/>
                </a:moveTo>
                <a:lnTo>
                  <a:pt x="143103" y="0"/>
                </a:lnTo>
                <a:lnTo>
                  <a:pt x="141884" y="3809"/>
                </a:lnTo>
                <a:lnTo>
                  <a:pt x="308637" y="3809"/>
                </a:lnTo>
                <a:lnTo>
                  <a:pt x="307404" y="0"/>
                </a:lnTo>
                <a:close/>
              </a:path>
            </a:pathLst>
          </a:custGeom>
          <a:solidFill>
            <a:srgbClr val="00C1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66" name="object 75"/>
          <p:cNvSpPr>
            <a:spLocks/>
          </p:cNvSpPr>
          <p:nvPr/>
        </p:nvSpPr>
        <p:spPr bwMode="auto">
          <a:xfrm>
            <a:off x="4373563" y="2925763"/>
            <a:ext cx="442912" cy="396875"/>
          </a:xfrm>
          <a:custGeom>
            <a:avLst/>
            <a:gdLst>
              <a:gd name="T0" fmla="*/ 429608 w 443229"/>
              <a:gd name="T1" fmla="*/ 393060 h 396239"/>
              <a:gd name="T2" fmla="*/ 12342 w 443229"/>
              <a:gd name="T3" fmla="*/ 393060 h 396239"/>
              <a:gd name="T4" fmla="*/ 11114 w 443229"/>
              <a:gd name="T5" fmla="*/ 396876 h 396239"/>
              <a:gd name="T6" fmla="*/ 430850 w 443229"/>
              <a:gd name="T7" fmla="*/ 396876 h 396239"/>
              <a:gd name="T8" fmla="*/ 429608 w 443229"/>
              <a:gd name="T9" fmla="*/ 393060 h 396239"/>
              <a:gd name="T10" fmla="*/ 3807 w 443229"/>
              <a:gd name="T11" fmla="*/ 90315 h 396239"/>
              <a:gd name="T12" fmla="*/ 0 w 443229"/>
              <a:gd name="T13" fmla="*/ 90315 h 396239"/>
              <a:gd name="T14" fmla="*/ 0 w 443229"/>
              <a:gd name="T15" fmla="*/ 280243 h 396239"/>
              <a:gd name="T16" fmla="*/ 3807 w 443229"/>
              <a:gd name="T17" fmla="*/ 283037 h 396239"/>
              <a:gd name="T18" fmla="*/ 3807 w 443229"/>
              <a:gd name="T19" fmla="*/ 90315 h 396239"/>
              <a:gd name="T20" fmla="*/ 442913 w 443229"/>
              <a:gd name="T21" fmla="*/ 90315 h 396239"/>
              <a:gd name="T22" fmla="*/ 439106 w 443229"/>
              <a:gd name="T23" fmla="*/ 90315 h 396239"/>
              <a:gd name="T24" fmla="*/ 439106 w 443229"/>
              <a:gd name="T25" fmla="*/ 282219 h 396239"/>
              <a:gd name="T26" fmla="*/ 442913 w 443229"/>
              <a:gd name="T27" fmla="*/ 279439 h 396239"/>
              <a:gd name="T28" fmla="*/ 442913 w 443229"/>
              <a:gd name="T29" fmla="*/ 90315 h 396239"/>
              <a:gd name="T30" fmla="*/ 304609 w 443229"/>
              <a:gd name="T31" fmla="*/ 0 h 396239"/>
              <a:gd name="T32" fmla="*/ 137975 w 443229"/>
              <a:gd name="T33" fmla="*/ 0 h 396239"/>
              <a:gd name="T34" fmla="*/ 136757 w 443229"/>
              <a:gd name="T35" fmla="*/ 3816 h 396239"/>
              <a:gd name="T36" fmla="*/ 305841 w 443229"/>
              <a:gd name="T37" fmla="*/ 3816 h 396239"/>
              <a:gd name="T38" fmla="*/ 304609 w 443229"/>
              <a:gd name="T39" fmla="*/ 0 h 3962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3229"/>
              <a:gd name="T61" fmla="*/ 0 h 396239"/>
              <a:gd name="T62" fmla="*/ 443229 w 443229"/>
              <a:gd name="T63" fmla="*/ 396239 h 3962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3229" h="396239">
                <a:moveTo>
                  <a:pt x="429915" y="392430"/>
                </a:moveTo>
                <a:lnTo>
                  <a:pt x="12351" y="392430"/>
                </a:lnTo>
                <a:lnTo>
                  <a:pt x="11122" y="396240"/>
                </a:lnTo>
                <a:lnTo>
                  <a:pt x="431158" y="396240"/>
                </a:lnTo>
                <a:lnTo>
                  <a:pt x="429915" y="392430"/>
                </a:lnTo>
                <a:close/>
              </a:path>
              <a:path w="443229" h="396239">
                <a:moveTo>
                  <a:pt x="3810" y="90170"/>
                </a:moveTo>
                <a:lnTo>
                  <a:pt x="0" y="90170"/>
                </a:lnTo>
                <a:lnTo>
                  <a:pt x="0" y="279794"/>
                </a:lnTo>
                <a:lnTo>
                  <a:pt x="3810" y="282583"/>
                </a:lnTo>
                <a:lnTo>
                  <a:pt x="3810" y="90170"/>
                </a:lnTo>
                <a:close/>
              </a:path>
              <a:path w="443229" h="396239">
                <a:moveTo>
                  <a:pt x="443230" y="90170"/>
                </a:moveTo>
                <a:lnTo>
                  <a:pt x="439420" y="90170"/>
                </a:lnTo>
                <a:lnTo>
                  <a:pt x="439420" y="281767"/>
                </a:lnTo>
                <a:lnTo>
                  <a:pt x="443230" y="278991"/>
                </a:lnTo>
                <a:lnTo>
                  <a:pt x="443230" y="90170"/>
                </a:lnTo>
                <a:close/>
              </a:path>
              <a:path w="443229" h="396239">
                <a:moveTo>
                  <a:pt x="304827" y="0"/>
                </a:moveTo>
                <a:lnTo>
                  <a:pt x="138074" y="0"/>
                </a:lnTo>
                <a:lnTo>
                  <a:pt x="136855" y="3810"/>
                </a:lnTo>
                <a:lnTo>
                  <a:pt x="306060" y="3810"/>
                </a:lnTo>
                <a:lnTo>
                  <a:pt x="304827" y="0"/>
                </a:lnTo>
                <a:close/>
              </a:path>
            </a:pathLst>
          </a:custGeom>
          <a:solidFill>
            <a:srgbClr val="00C2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67" name="object 76"/>
          <p:cNvSpPr>
            <a:spLocks/>
          </p:cNvSpPr>
          <p:nvPr/>
        </p:nvSpPr>
        <p:spPr bwMode="auto">
          <a:xfrm>
            <a:off x="4378325" y="2930525"/>
            <a:ext cx="434975" cy="387350"/>
          </a:xfrm>
          <a:custGeom>
            <a:avLst/>
            <a:gdLst>
              <a:gd name="T0" fmla="*/ 424244 w 435610"/>
              <a:gd name="T1" fmla="*/ 383552 h 388620"/>
              <a:gd name="T2" fmla="*/ 9755 w 435610"/>
              <a:gd name="T3" fmla="*/ 383552 h 388620"/>
              <a:gd name="T4" fmla="*/ 8529 w 435610"/>
              <a:gd name="T5" fmla="*/ 387350 h 388620"/>
              <a:gd name="T6" fmla="*/ 425484 w 435610"/>
              <a:gd name="T7" fmla="*/ 387350 h 388620"/>
              <a:gd name="T8" fmla="*/ 424244 w 435610"/>
              <a:gd name="T9" fmla="*/ 383552 h 388620"/>
              <a:gd name="T10" fmla="*/ 2535 w 435610"/>
              <a:gd name="T11" fmla="*/ 86078 h 388620"/>
              <a:gd name="T12" fmla="*/ 0 w 435610"/>
              <a:gd name="T13" fmla="*/ 86078 h 388620"/>
              <a:gd name="T14" fmla="*/ 0 w 435610"/>
              <a:gd name="T15" fmla="*/ 277862 h 388620"/>
              <a:gd name="T16" fmla="*/ 2535 w 435610"/>
              <a:gd name="T17" fmla="*/ 279715 h 388620"/>
              <a:gd name="T18" fmla="*/ 2535 w 435610"/>
              <a:gd name="T19" fmla="*/ 86078 h 388620"/>
              <a:gd name="T20" fmla="*/ 434975 w 435610"/>
              <a:gd name="T21" fmla="*/ 86078 h 388620"/>
              <a:gd name="T22" fmla="*/ 432439 w 435610"/>
              <a:gd name="T23" fmla="*/ 86078 h 388620"/>
              <a:gd name="T24" fmla="*/ 432439 w 435610"/>
              <a:gd name="T25" fmla="*/ 278894 h 388620"/>
              <a:gd name="T26" fmla="*/ 434975 w 435610"/>
              <a:gd name="T27" fmla="*/ 277049 h 388620"/>
              <a:gd name="T28" fmla="*/ 434975 w 435610"/>
              <a:gd name="T29" fmla="*/ 86078 h 388620"/>
              <a:gd name="T30" fmla="*/ 301809 w 435610"/>
              <a:gd name="T31" fmla="*/ 0 h 388620"/>
              <a:gd name="T32" fmla="*/ 132851 w 435610"/>
              <a:gd name="T33" fmla="*/ 0 h 388620"/>
              <a:gd name="T34" fmla="*/ 132039 w 435610"/>
              <a:gd name="T35" fmla="*/ 2531 h 388620"/>
              <a:gd name="T36" fmla="*/ 302630 w 435610"/>
              <a:gd name="T37" fmla="*/ 2531 h 388620"/>
              <a:gd name="T38" fmla="*/ 301809 w 435610"/>
              <a:gd name="T39" fmla="*/ 0 h 3886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5610"/>
              <a:gd name="T61" fmla="*/ 0 h 388620"/>
              <a:gd name="T62" fmla="*/ 435610 w 435610"/>
              <a:gd name="T63" fmla="*/ 388620 h 38862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5610" h="388620">
                <a:moveTo>
                  <a:pt x="424863" y="384810"/>
                </a:moveTo>
                <a:lnTo>
                  <a:pt x="9769" y="384810"/>
                </a:lnTo>
                <a:lnTo>
                  <a:pt x="8541" y="388620"/>
                </a:lnTo>
                <a:lnTo>
                  <a:pt x="426105" y="388620"/>
                </a:lnTo>
                <a:lnTo>
                  <a:pt x="424863" y="384810"/>
                </a:lnTo>
                <a:close/>
              </a:path>
              <a:path w="435610" h="388620">
                <a:moveTo>
                  <a:pt x="2539" y="86360"/>
                </a:moveTo>
                <a:lnTo>
                  <a:pt x="0" y="86360"/>
                </a:lnTo>
                <a:lnTo>
                  <a:pt x="0" y="278773"/>
                </a:lnTo>
                <a:lnTo>
                  <a:pt x="2539" y="280632"/>
                </a:lnTo>
                <a:lnTo>
                  <a:pt x="2539" y="86360"/>
                </a:lnTo>
                <a:close/>
              </a:path>
              <a:path w="435610" h="388620">
                <a:moveTo>
                  <a:pt x="435610" y="86360"/>
                </a:moveTo>
                <a:lnTo>
                  <a:pt x="433070" y="86360"/>
                </a:lnTo>
                <a:lnTo>
                  <a:pt x="433070" y="279808"/>
                </a:lnTo>
                <a:lnTo>
                  <a:pt x="435610" y="277957"/>
                </a:lnTo>
                <a:lnTo>
                  <a:pt x="435610" y="86360"/>
                </a:lnTo>
                <a:close/>
              </a:path>
              <a:path w="435610" h="388620">
                <a:moveTo>
                  <a:pt x="302250" y="0"/>
                </a:moveTo>
                <a:lnTo>
                  <a:pt x="133045" y="0"/>
                </a:lnTo>
                <a:lnTo>
                  <a:pt x="132232" y="2539"/>
                </a:lnTo>
                <a:lnTo>
                  <a:pt x="303072" y="2539"/>
                </a:lnTo>
                <a:lnTo>
                  <a:pt x="302250" y="0"/>
                </a:lnTo>
                <a:close/>
              </a:path>
            </a:pathLst>
          </a:custGeom>
          <a:solidFill>
            <a:srgbClr val="00C3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68" name="object 77"/>
          <p:cNvSpPr>
            <a:spLocks/>
          </p:cNvSpPr>
          <p:nvPr/>
        </p:nvSpPr>
        <p:spPr bwMode="auto">
          <a:xfrm>
            <a:off x="4379913" y="2932113"/>
            <a:ext cx="430212" cy="382587"/>
          </a:xfrm>
          <a:custGeom>
            <a:avLst/>
            <a:gdLst>
              <a:gd name="T0" fmla="*/ 420771 w 430529"/>
              <a:gd name="T1" fmla="*/ 378774 h 382270"/>
              <a:gd name="T2" fmla="*/ 8451 w 430529"/>
              <a:gd name="T3" fmla="*/ 378774 h 382270"/>
              <a:gd name="T4" fmla="*/ 7224 w 430529"/>
              <a:gd name="T5" fmla="*/ 382587 h 382270"/>
              <a:gd name="T6" fmla="*/ 422012 w 430529"/>
              <a:gd name="T7" fmla="*/ 382587 h 382270"/>
              <a:gd name="T8" fmla="*/ 420771 w 430529"/>
              <a:gd name="T9" fmla="*/ 378774 h 382270"/>
              <a:gd name="T10" fmla="*/ 3807 w 430529"/>
              <a:gd name="T11" fmla="*/ 83890 h 382270"/>
              <a:gd name="T12" fmla="*/ 0 w 430529"/>
              <a:gd name="T13" fmla="*/ 83890 h 382270"/>
              <a:gd name="T14" fmla="*/ 0 w 430529"/>
              <a:gd name="T15" fmla="*/ 278323 h 382270"/>
              <a:gd name="T16" fmla="*/ 3807 w 430529"/>
              <a:gd name="T17" fmla="*/ 281113 h 382270"/>
              <a:gd name="T18" fmla="*/ 3807 w 430529"/>
              <a:gd name="T19" fmla="*/ 83890 h 382270"/>
              <a:gd name="T20" fmla="*/ 430213 w 430529"/>
              <a:gd name="T21" fmla="*/ 83890 h 382270"/>
              <a:gd name="T22" fmla="*/ 426406 w 430529"/>
              <a:gd name="T23" fmla="*/ 83890 h 382270"/>
              <a:gd name="T24" fmla="*/ 426406 w 430529"/>
              <a:gd name="T25" fmla="*/ 280277 h 382270"/>
              <a:gd name="T26" fmla="*/ 430213 w 430529"/>
              <a:gd name="T27" fmla="*/ 277498 h 382270"/>
              <a:gd name="T28" fmla="*/ 430213 w 430529"/>
              <a:gd name="T29" fmla="*/ 83890 h 382270"/>
              <a:gd name="T30" fmla="*/ 300311 w 430529"/>
              <a:gd name="T31" fmla="*/ 0 h 382270"/>
              <a:gd name="T32" fmla="*/ 129597 w 430529"/>
              <a:gd name="T33" fmla="*/ 0 h 382270"/>
              <a:gd name="T34" fmla="*/ 128378 w 430529"/>
              <a:gd name="T35" fmla="*/ 3813 h 382270"/>
              <a:gd name="T36" fmla="*/ 301543 w 430529"/>
              <a:gd name="T37" fmla="*/ 3813 h 382270"/>
              <a:gd name="T38" fmla="*/ 300311 w 430529"/>
              <a:gd name="T39" fmla="*/ 0 h 382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0529"/>
              <a:gd name="T61" fmla="*/ 0 h 382270"/>
              <a:gd name="T62" fmla="*/ 430529 w 430529"/>
              <a:gd name="T63" fmla="*/ 382270 h 3822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0529" h="382270">
                <a:moveTo>
                  <a:pt x="421081" y="378460"/>
                </a:moveTo>
                <a:lnTo>
                  <a:pt x="8457" y="378460"/>
                </a:lnTo>
                <a:lnTo>
                  <a:pt x="7229" y="382270"/>
                </a:lnTo>
                <a:lnTo>
                  <a:pt x="422323" y="382270"/>
                </a:lnTo>
                <a:lnTo>
                  <a:pt x="421081" y="378460"/>
                </a:lnTo>
                <a:close/>
              </a:path>
              <a:path w="430529" h="382270">
                <a:moveTo>
                  <a:pt x="3810" y="83820"/>
                </a:moveTo>
                <a:lnTo>
                  <a:pt x="0" y="83820"/>
                </a:lnTo>
                <a:lnTo>
                  <a:pt x="0" y="278092"/>
                </a:lnTo>
                <a:lnTo>
                  <a:pt x="3810" y="280880"/>
                </a:lnTo>
                <a:lnTo>
                  <a:pt x="3810" y="83820"/>
                </a:lnTo>
                <a:close/>
              </a:path>
              <a:path w="430529" h="382270">
                <a:moveTo>
                  <a:pt x="430530" y="83820"/>
                </a:moveTo>
                <a:lnTo>
                  <a:pt x="426720" y="83820"/>
                </a:lnTo>
                <a:lnTo>
                  <a:pt x="426720" y="280045"/>
                </a:lnTo>
                <a:lnTo>
                  <a:pt x="430530" y="277268"/>
                </a:lnTo>
                <a:lnTo>
                  <a:pt x="430530" y="83820"/>
                </a:lnTo>
                <a:close/>
              </a:path>
              <a:path w="430529" h="382270">
                <a:moveTo>
                  <a:pt x="300532" y="0"/>
                </a:moveTo>
                <a:lnTo>
                  <a:pt x="129692" y="0"/>
                </a:lnTo>
                <a:lnTo>
                  <a:pt x="128473" y="3810"/>
                </a:lnTo>
                <a:lnTo>
                  <a:pt x="301765" y="3810"/>
                </a:lnTo>
                <a:lnTo>
                  <a:pt x="300532" y="0"/>
                </a:lnTo>
                <a:close/>
              </a:path>
            </a:pathLst>
          </a:custGeom>
          <a:solidFill>
            <a:srgbClr val="00C4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69" name="object 78"/>
          <p:cNvSpPr>
            <a:spLocks/>
          </p:cNvSpPr>
          <p:nvPr/>
        </p:nvSpPr>
        <p:spPr bwMode="auto">
          <a:xfrm>
            <a:off x="4384675" y="2936875"/>
            <a:ext cx="422275" cy="374650"/>
          </a:xfrm>
          <a:custGeom>
            <a:avLst/>
            <a:gdLst>
              <a:gd name="T0" fmla="*/ 415404 w 422910"/>
              <a:gd name="T1" fmla="*/ 370839 h 374650"/>
              <a:gd name="T2" fmla="*/ 5866 w 422910"/>
              <a:gd name="T3" fmla="*/ 370839 h 374650"/>
              <a:gd name="T4" fmla="*/ 4640 w 422910"/>
              <a:gd name="T5" fmla="*/ 374650 h 374650"/>
              <a:gd name="T6" fmla="*/ 416644 w 422910"/>
              <a:gd name="T7" fmla="*/ 374650 h 374650"/>
              <a:gd name="T8" fmla="*/ 415404 w 422910"/>
              <a:gd name="T9" fmla="*/ 370839 h 374650"/>
              <a:gd name="T10" fmla="*/ 3804 w 422910"/>
              <a:gd name="T11" fmla="*/ 80010 h 374650"/>
              <a:gd name="T12" fmla="*/ 0 w 422910"/>
              <a:gd name="T13" fmla="*/ 80010 h 374650"/>
              <a:gd name="T14" fmla="*/ 0 w 422910"/>
              <a:gd name="T15" fmla="*/ 277070 h 374650"/>
              <a:gd name="T16" fmla="*/ 3804 w 422910"/>
              <a:gd name="T17" fmla="*/ 279859 h 374650"/>
              <a:gd name="T18" fmla="*/ 3804 w 422910"/>
              <a:gd name="T19" fmla="*/ 80010 h 374650"/>
              <a:gd name="T20" fmla="*/ 422275 w 422910"/>
              <a:gd name="T21" fmla="*/ 80010 h 374650"/>
              <a:gd name="T22" fmla="*/ 418471 w 422910"/>
              <a:gd name="T23" fmla="*/ 80010 h 374650"/>
              <a:gd name="T24" fmla="*/ 418471 w 422910"/>
              <a:gd name="T25" fmla="*/ 279012 h 374650"/>
              <a:gd name="T26" fmla="*/ 422275 w 422910"/>
              <a:gd name="T27" fmla="*/ 276235 h 374650"/>
              <a:gd name="T28" fmla="*/ 422275 w 422910"/>
              <a:gd name="T29" fmla="*/ 80010 h 374650"/>
              <a:gd name="T30" fmla="*/ 297508 w 422910"/>
              <a:gd name="T31" fmla="*/ 0 h 374650"/>
              <a:gd name="T32" fmla="*/ 124476 w 422910"/>
              <a:gd name="T33" fmla="*/ 0 h 374650"/>
              <a:gd name="T34" fmla="*/ 123259 w 422910"/>
              <a:gd name="T35" fmla="*/ 3810 h 374650"/>
              <a:gd name="T36" fmla="*/ 298739 w 422910"/>
              <a:gd name="T37" fmla="*/ 3810 h 374650"/>
              <a:gd name="T38" fmla="*/ 297508 w 422910"/>
              <a:gd name="T39" fmla="*/ 0 h 3746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2910"/>
              <a:gd name="T61" fmla="*/ 0 h 374650"/>
              <a:gd name="T62" fmla="*/ 422910 w 422910"/>
              <a:gd name="T63" fmla="*/ 374650 h 37465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2910" h="374650">
                <a:moveTo>
                  <a:pt x="416029" y="370839"/>
                </a:moveTo>
                <a:lnTo>
                  <a:pt x="5875" y="370839"/>
                </a:lnTo>
                <a:lnTo>
                  <a:pt x="4647" y="374650"/>
                </a:lnTo>
                <a:lnTo>
                  <a:pt x="417271" y="374650"/>
                </a:lnTo>
                <a:lnTo>
                  <a:pt x="416029" y="370839"/>
                </a:lnTo>
                <a:close/>
              </a:path>
              <a:path w="422910" h="374650">
                <a:moveTo>
                  <a:pt x="3810" y="80010"/>
                </a:moveTo>
                <a:lnTo>
                  <a:pt x="0" y="80010"/>
                </a:lnTo>
                <a:lnTo>
                  <a:pt x="0" y="277070"/>
                </a:lnTo>
                <a:lnTo>
                  <a:pt x="3810" y="279859"/>
                </a:lnTo>
                <a:lnTo>
                  <a:pt x="3810" y="80010"/>
                </a:lnTo>
                <a:close/>
              </a:path>
              <a:path w="422910" h="374650">
                <a:moveTo>
                  <a:pt x="422910" y="80010"/>
                </a:moveTo>
                <a:lnTo>
                  <a:pt x="419100" y="80010"/>
                </a:lnTo>
                <a:lnTo>
                  <a:pt x="419100" y="279012"/>
                </a:lnTo>
                <a:lnTo>
                  <a:pt x="422910" y="276235"/>
                </a:lnTo>
                <a:lnTo>
                  <a:pt x="422910" y="80010"/>
                </a:lnTo>
                <a:close/>
              </a:path>
              <a:path w="422910" h="374650">
                <a:moveTo>
                  <a:pt x="297955" y="0"/>
                </a:moveTo>
                <a:lnTo>
                  <a:pt x="124663" y="0"/>
                </a:lnTo>
                <a:lnTo>
                  <a:pt x="123444" y="3810"/>
                </a:lnTo>
                <a:lnTo>
                  <a:pt x="299188" y="3810"/>
                </a:lnTo>
                <a:lnTo>
                  <a:pt x="297955" y="0"/>
                </a:lnTo>
                <a:close/>
              </a:path>
            </a:pathLst>
          </a:custGeom>
          <a:solidFill>
            <a:srgbClr val="00C5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70" name="object 79"/>
          <p:cNvSpPr>
            <a:spLocks/>
          </p:cNvSpPr>
          <p:nvPr/>
        </p:nvSpPr>
        <p:spPr bwMode="auto">
          <a:xfrm>
            <a:off x="4387850" y="2940050"/>
            <a:ext cx="415925" cy="366713"/>
          </a:xfrm>
          <a:custGeom>
            <a:avLst/>
            <a:gdLst>
              <a:gd name="T0" fmla="*/ 3816 w 415289"/>
              <a:gd name="T1" fmla="*/ 361307 h 367029"/>
              <a:gd name="T2" fmla="*/ 2068 w 415289"/>
              <a:gd name="T3" fmla="*/ 366713 h 367029"/>
              <a:gd name="T4" fmla="*/ 412850 w 415289"/>
              <a:gd name="T5" fmla="*/ 366713 h 367029"/>
              <a:gd name="T6" fmla="*/ 412021 w 415289"/>
              <a:gd name="T7" fmla="*/ 364175 h 367029"/>
              <a:gd name="T8" fmla="*/ 3816 w 415289"/>
              <a:gd name="T9" fmla="*/ 364175 h 367029"/>
              <a:gd name="T10" fmla="*/ 3816 w 415289"/>
              <a:gd name="T11" fmla="*/ 361307 h 367029"/>
              <a:gd name="T12" fmla="*/ 3816 w 415289"/>
              <a:gd name="T13" fmla="*/ 76134 h 367029"/>
              <a:gd name="T14" fmla="*/ 0 w 415289"/>
              <a:gd name="T15" fmla="*/ 76134 h 367029"/>
              <a:gd name="T16" fmla="*/ 0 w 415289"/>
              <a:gd name="T17" fmla="*/ 275811 h 367029"/>
              <a:gd name="T18" fmla="*/ 3816 w 415289"/>
              <a:gd name="T19" fmla="*/ 278597 h 367029"/>
              <a:gd name="T20" fmla="*/ 3816 w 415289"/>
              <a:gd name="T21" fmla="*/ 76134 h 367029"/>
              <a:gd name="T22" fmla="*/ 415925 w 415289"/>
              <a:gd name="T23" fmla="*/ 76134 h 367029"/>
              <a:gd name="T24" fmla="*/ 412109 w 415289"/>
              <a:gd name="T25" fmla="*/ 76134 h 367029"/>
              <a:gd name="T26" fmla="*/ 412109 w 415289"/>
              <a:gd name="T27" fmla="*/ 277740 h 367029"/>
              <a:gd name="T28" fmla="*/ 415925 w 415289"/>
              <a:gd name="T29" fmla="*/ 274965 h 367029"/>
              <a:gd name="T30" fmla="*/ 415925 w 415289"/>
              <a:gd name="T31" fmla="*/ 76134 h 367029"/>
              <a:gd name="T32" fmla="*/ 295830 w 415289"/>
              <a:gd name="T33" fmla="*/ 0 h 367029"/>
              <a:gd name="T34" fmla="*/ 119817 w 415289"/>
              <a:gd name="T35" fmla="*/ 0 h 367029"/>
              <a:gd name="T36" fmla="*/ 118595 w 415289"/>
              <a:gd name="T37" fmla="*/ 3807 h 367029"/>
              <a:gd name="T38" fmla="*/ 297065 w 415289"/>
              <a:gd name="T39" fmla="*/ 3807 h 367029"/>
              <a:gd name="T40" fmla="*/ 295830 w 415289"/>
              <a:gd name="T41" fmla="*/ 0 h 36702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5289"/>
              <a:gd name="T64" fmla="*/ 0 h 367029"/>
              <a:gd name="T65" fmla="*/ 415289 w 415289"/>
              <a:gd name="T66" fmla="*/ 367029 h 36702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5289" h="367029">
                <a:moveTo>
                  <a:pt x="3810" y="361618"/>
                </a:moveTo>
                <a:lnTo>
                  <a:pt x="2065" y="367029"/>
                </a:lnTo>
                <a:lnTo>
                  <a:pt x="412219" y="367029"/>
                </a:lnTo>
                <a:lnTo>
                  <a:pt x="411391" y="364489"/>
                </a:lnTo>
                <a:lnTo>
                  <a:pt x="3810" y="364489"/>
                </a:lnTo>
                <a:lnTo>
                  <a:pt x="3810" y="361618"/>
                </a:lnTo>
                <a:close/>
              </a:path>
              <a:path w="415289" h="367029">
                <a:moveTo>
                  <a:pt x="3810" y="76200"/>
                </a:moveTo>
                <a:lnTo>
                  <a:pt x="0" y="76200"/>
                </a:lnTo>
                <a:lnTo>
                  <a:pt x="0" y="276049"/>
                </a:lnTo>
                <a:lnTo>
                  <a:pt x="3810" y="278837"/>
                </a:lnTo>
                <a:lnTo>
                  <a:pt x="3810" y="76200"/>
                </a:lnTo>
                <a:close/>
              </a:path>
              <a:path w="415289" h="367029">
                <a:moveTo>
                  <a:pt x="415289" y="76200"/>
                </a:moveTo>
                <a:lnTo>
                  <a:pt x="411479" y="76200"/>
                </a:lnTo>
                <a:lnTo>
                  <a:pt x="411479" y="277979"/>
                </a:lnTo>
                <a:lnTo>
                  <a:pt x="415289" y="275202"/>
                </a:lnTo>
                <a:lnTo>
                  <a:pt x="415289" y="76200"/>
                </a:lnTo>
                <a:close/>
              </a:path>
              <a:path w="415289" h="367029">
                <a:moveTo>
                  <a:pt x="295378" y="0"/>
                </a:moveTo>
                <a:lnTo>
                  <a:pt x="119634" y="0"/>
                </a:lnTo>
                <a:lnTo>
                  <a:pt x="118414" y="3810"/>
                </a:lnTo>
                <a:lnTo>
                  <a:pt x="296611" y="3810"/>
                </a:lnTo>
                <a:lnTo>
                  <a:pt x="295378" y="0"/>
                </a:lnTo>
                <a:close/>
              </a:path>
            </a:pathLst>
          </a:custGeom>
          <a:solidFill>
            <a:srgbClr val="00C6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71" name="object 80"/>
          <p:cNvSpPr>
            <a:spLocks/>
          </p:cNvSpPr>
          <p:nvPr/>
        </p:nvSpPr>
        <p:spPr bwMode="auto">
          <a:xfrm>
            <a:off x="4391025" y="2943225"/>
            <a:ext cx="407988" cy="361950"/>
          </a:xfrm>
          <a:custGeom>
            <a:avLst/>
            <a:gdLst>
              <a:gd name="T0" fmla="*/ 3813 w 407670"/>
              <a:gd name="T1" fmla="*/ 347207 h 360679"/>
              <a:gd name="T2" fmla="*/ 0 w 407670"/>
              <a:gd name="T3" fmla="*/ 359069 h 360679"/>
              <a:gd name="T4" fmla="*/ 0 w 407670"/>
              <a:gd name="T5" fmla="*/ 361950 h 360679"/>
              <a:gd name="T6" fmla="*/ 407899 w 407670"/>
              <a:gd name="T7" fmla="*/ 361950 h 360679"/>
              <a:gd name="T8" fmla="*/ 406656 w 407670"/>
              <a:gd name="T9" fmla="*/ 358127 h 360679"/>
              <a:gd name="T10" fmla="*/ 3813 w 407670"/>
              <a:gd name="T11" fmla="*/ 358127 h 360679"/>
              <a:gd name="T12" fmla="*/ 3813 w 407670"/>
              <a:gd name="T13" fmla="*/ 347207 h 360679"/>
              <a:gd name="T14" fmla="*/ 404175 w 407670"/>
              <a:gd name="T15" fmla="*/ 350495 h 360679"/>
              <a:gd name="T16" fmla="*/ 404175 w 407670"/>
              <a:gd name="T17" fmla="*/ 358127 h 360679"/>
              <a:gd name="T18" fmla="*/ 406656 w 407670"/>
              <a:gd name="T19" fmla="*/ 358127 h 360679"/>
              <a:gd name="T20" fmla="*/ 404175 w 407670"/>
              <a:gd name="T21" fmla="*/ 350495 h 360679"/>
              <a:gd name="T22" fmla="*/ 3813 w 407670"/>
              <a:gd name="T23" fmla="*/ 72644 h 360679"/>
              <a:gd name="T24" fmla="*/ 0 w 407670"/>
              <a:gd name="T25" fmla="*/ 72644 h 360679"/>
              <a:gd name="T26" fmla="*/ 0 w 407670"/>
              <a:gd name="T27" fmla="*/ 275996 h 360679"/>
              <a:gd name="T28" fmla="*/ 3813 w 407670"/>
              <a:gd name="T29" fmla="*/ 278795 h 360679"/>
              <a:gd name="T30" fmla="*/ 3813 w 407670"/>
              <a:gd name="T31" fmla="*/ 72644 h 360679"/>
              <a:gd name="T32" fmla="*/ 407987 w 407670"/>
              <a:gd name="T33" fmla="*/ 72644 h 360679"/>
              <a:gd name="T34" fmla="*/ 404175 w 407670"/>
              <a:gd name="T35" fmla="*/ 72644 h 360679"/>
              <a:gd name="T36" fmla="*/ 404175 w 407670"/>
              <a:gd name="T37" fmla="*/ 277922 h 360679"/>
              <a:gd name="T38" fmla="*/ 407987 w 407670"/>
              <a:gd name="T39" fmla="*/ 275135 h 360679"/>
              <a:gd name="T40" fmla="*/ 407987 w 407670"/>
              <a:gd name="T41" fmla="*/ 72644 h 360679"/>
              <a:gd name="T42" fmla="*/ 293029 w 407670"/>
              <a:gd name="T43" fmla="*/ 0 h 360679"/>
              <a:gd name="T44" fmla="*/ 114693 w 407670"/>
              <a:gd name="T45" fmla="*/ 0 h 360679"/>
              <a:gd name="T46" fmla="*/ 113473 w 407670"/>
              <a:gd name="T47" fmla="*/ 3823 h 360679"/>
              <a:gd name="T48" fmla="*/ 294264 w 407670"/>
              <a:gd name="T49" fmla="*/ 3823 h 360679"/>
              <a:gd name="T50" fmla="*/ 293029 w 407670"/>
              <a:gd name="T51" fmla="*/ 0 h 36067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7670"/>
              <a:gd name="T79" fmla="*/ 0 h 360679"/>
              <a:gd name="T80" fmla="*/ 407670 w 407670"/>
              <a:gd name="T81" fmla="*/ 360679 h 36067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7670" h="360679">
                <a:moveTo>
                  <a:pt x="3810" y="345988"/>
                </a:moveTo>
                <a:lnTo>
                  <a:pt x="0" y="357808"/>
                </a:lnTo>
                <a:lnTo>
                  <a:pt x="0" y="360679"/>
                </a:lnTo>
                <a:lnTo>
                  <a:pt x="407581" y="360679"/>
                </a:lnTo>
                <a:lnTo>
                  <a:pt x="406339" y="356869"/>
                </a:lnTo>
                <a:lnTo>
                  <a:pt x="3810" y="356869"/>
                </a:lnTo>
                <a:lnTo>
                  <a:pt x="3810" y="345988"/>
                </a:lnTo>
                <a:close/>
              </a:path>
              <a:path w="407670" h="360679">
                <a:moveTo>
                  <a:pt x="403860" y="349264"/>
                </a:moveTo>
                <a:lnTo>
                  <a:pt x="403860" y="356869"/>
                </a:lnTo>
                <a:lnTo>
                  <a:pt x="406339" y="356869"/>
                </a:lnTo>
                <a:lnTo>
                  <a:pt x="403860" y="349264"/>
                </a:lnTo>
                <a:close/>
              </a:path>
              <a:path w="407670" h="360679">
                <a:moveTo>
                  <a:pt x="3810" y="72389"/>
                </a:moveTo>
                <a:lnTo>
                  <a:pt x="0" y="72389"/>
                </a:lnTo>
                <a:lnTo>
                  <a:pt x="0" y="275027"/>
                </a:lnTo>
                <a:lnTo>
                  <a:pt x="3810" y="277816"/>
                </a:lnTo>
                <a:lnTo>
                  <a:pt x="3810" y="72389"/>
                </a:lnTo>
                <a:close/>
              </a:path>
              <a:path w="407670" h="360679">
                <a:moveTo>
                  <a:pt x="407669" y="72389"/>
                </a:moveTo>
                <a:lnTo>
                  <a:pt x="403860" y="72389"/>
                </a:lnTo>
                <a:lnTo>
                  <a:pt x="403860" y="276946"/>
                </a:lnTo>
                <a:lnTo>
                  <a:pt x="407669" y="274169"/>
                </a:lnTo>
                <a:lnTo>
                  <a:pt x="407669" y="72389"/>
                </a:lnTo>
                <a:close/>
              </a:path>
              <a:path w="407670" h="360679">
                <a:moveTo>
                  <a:pt x="292801" y="0"/>
                </a:moveTo>
                <a:lnTo>
                  <a:pt x="114604" y="0"/>
                </a:lnTo>
                <a:lnTo>
                  <a:pt x="113385" y="3810"/>
                </a:lnTo>
                <a:lnTo>
                  <a:pt x="294035" y="3810"/>
                </a:lnTo>
                <a:lnTo>
                  <a:pt x="292801" y="0"/>
                </a:lnTo>
                <a:close/>
              </a:path>
            </a:pathLst>
          </a:custGeom>
          <a:solidFill>
            <a:srgbClr val="00C7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72" name="object 81"/>
          <p:cNvSpPr>
            <a:spLocks/>
          </p:cNvSpPr>
          <p:nvPr/>
        </p:nvSpPr>
        <p:spPr bwMode="auto">
          <a:xfrm>
            <a:off x="4395788" y="2947988"/>
            <a:ext cx="400050" cy="352425"/>
          </a:xfrm>
          <a:custGeom>
            <a:avLst/>
            <a:gdLst>
              <a:gd name="T0" fmla="*/ 3809 w 400050"/>
              <a:gd name="T1" fmla="*/ 329764 h 353060"/>
              <a:gd name="T2" fmla="*/ 0 w 400050"/>
              <a:gd name="T3" fmla="*/ 341563 h 353060"/>
              <a:gd name="T4" fmla="*/ 0 w 400050"/>
              <a:gd name="T5" fmla="*/ 352424 h 353060"/>
              <a:gd name="T6" fmla="*/ 400050 w 400050"/>
              <a:gd name="T7" fmla="*/ 352424 h 353060"/>
              <a:gd name="T8" fmla="*/ 400050 w 400050"/>
              <a:gd name="T9" fmla="*/ 348622 h 353060"/>
              <a:gd name="T10" fmla="*/ 3809 w 400050"/>
              <a:gd name="T11" fmla="*/ 348622 h 353060"/>
              <a:gd name="T12" fmla="*/ 3809 w 400050"/>
              <a:gd name="T13" fmla="*/ 329764 h 353060"/>
              <a:gd name="T14" fmla="*/ 396239 w 400050"/>
              <a:gd name="T15" fmla="*/ 333167 h 353060"/>
              <a:gd name="T16" fmla="*/ 396239 w 400050"/>
              <a:gd name="T17" fmla="*/ 348622 h 353060"/>
              <a:gd name="T18" fmla="*/ 400050 w 400050"/>
              <a:gd name="T19" fmla="*/ 348622 h 353060"/>
              <a:gd name="T20" fmla="*/ 400050 w 400050"/>
              <a:gd name="T21" fmla="*/ 344833 h 353060"/>
              <a:gd name="T22" fmla="*/ 396239 w 400050"/>
              <a:gd name="T23" fmla="*/ 333167 h 353060"/>
              <a:gd name="T24" fmla="*/ 3809 w 400050"/>
              <a:gd name="T25" fmla="*/ 68456 h 353060"/>
              <a:gd name="T26" fmla="*/ 0 w 400050"/>
              <a:gd name="T27" fmla="*/ 68456 h 353060"/>
              <a:gd name="T28" fmla="*/ 0 w 400050"/>
              <a:gd name="T29" fmla="*/ 273513 h 353060"/>
              <a:gd name="T30" fmla="*/ 3809 w 400050"/>
              <a:gd name="T31" fmla="*/ 276297 h 353060"/>
              <a:gd name="T32" fmla="*/ 3809 w 400050"/>
              <a:gd name="T33" fmla="*/ 68456 h 353060"/>
              <a:gd name="T34" fmla="*/ 400050 w 400050"/>
              <a:gd name="T35" fmla="*/ 68456 h 353060"/>
              <a:gd name="T36" fmla="*/ 396239 w 400050"/>
              <a:gd name="T37" fmla="*/ 68456 h 353060"/>
              <a:gd name="T38" fmla="*/ 396239 w 400050"/>
              <a:gd name="T39" fmla="*/ 275416 h 353060"/>
              <a:gd name="T40" fmla="*/ 400050 w 400050"/>
              <a:gd name="T41" fmla="*/ 272645 h 353060"/>
              <a:gd name="T42" fmla="*/ 400050 w 400050"/>
              <a:gd name="T43" fmla="*/ 68456 h 353060"/>
              <a:gd name="T44" fmla="*/ 290225 w 400050"/>
              <a:gd name="T45" fmla="*/ 0 h 353060"/>
              <a:gd name="T46" fmla="*/ 109575 w 400050"/>
              <a:gd name="T47" fmla="*/ 0 h 353060"/>
              <a:gd name="T48" fmla="*/ 108356 w 400050"/>
              <a:gd name="T49" fmla="*/ 3802 h 353060"/>
              <a:gd name="T50" fmla="*/ 291458 w 400050"/>
              <a:gd name="T51" fmla="*/ 3802 h 353060"/>
              <a:gd name="T52" fmla="*/ 290225 w 400050"/>
              <a:gd name="T53" fmla="*/ 0 h 35306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0050"/>
              <a:gd name="T82" fmla="*/ 0 h 353060"/>
              <a:gd name="T83" fmla="*/ 400050 w 400050"/>
              <a:gd name="T84" fmla="*/ 353060 h 35306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0050" h="353060">
                <a:moveTo>
                  <a:pt x="3809" y="330358"/>
                </a:moveTo>
                <a:lnTo>
                  <a:pt x="0" y="342178"/>
                </a:lnTo>
                <a:lnTo>
                  <a:pt x="0" y="353059"/>
                </a:lnTo>
                <a:lnTo>
                  <a:pt x="400050" y="353059"/>
                </a:lnTo>
                <a:lnTo>
                  <a:pt x="400050" y="349250"/>
                </a:lnTo>
                <a:lnTo>
                  <a:pt x="3809" y="349250"/>
                </a:lnTo>
                <a:lnTo>
                  <a:pt x="3809" y="330358"/>
                </a:lnTo>
                <a:close/>
              </a:path>
              <a:path w="400050" h="353060">
                <a:moveTo>
                  <a:pt x="396239" y="333767"/>
                </a:moveTo>
                <a:lnTo>
                  <a:pt x="396239" y="349250"/>
                </a:lnTo>
                <a:lnTo>
                  <a:pt x="400050" y="349250"/>
                </a:lnTo>
                <a:lnTo>
                  <a:pt x="400050" y="345454"/>
                </a:lnTo>
                <a:lnTo>
                  <a:pt x="396239" y="333767"/>
                </a:lnTo>
                <a:close/>
              </a:path>
              <a:path w="400050" h="353060">
                <a:moveTo>
                  <a:pt x="3809" y="68579"/>
                </a:moveTo>
                <a:lnTo>
                  <a:pt x="0" y="68579"/>
                </a:lnTo>
                <a:lnTo>
                  <a:pt x="0" y="274006"/>
                </a:lnTo>
                <a:lnTo>
                  <a:pt x="3809" y="276795"/>
                </a:lnTo>
                <a:lnTo>
                  <a:pt x="3809" y="68579"/>
                </a:lnTo>
                <a:close/>
              </a:path>
              <a:path w="400050" h="353060">
                <a:moveTo>
                  <a:pt x="400050" y="68579"/>
                </a:moveTo>
                <a:lnTo>
                  <a:pt x="396239" y="68579"/>
                </a:lnTo>
                <a:lnTo>
                  <a:pt x="396239" y="275912"/>
                </a:lnTo>
                <a:lnTo>
                  <a:pt x="400050" y="273136"/>
                </a:lnTo>
                <a:lnTo>
                  <a:pt x="400050" y="68579"/>
                </a:lnTo>
                <a:close/>
              </a:path>
              <a:path w="400050" h="353060">
                <a:moveTo>
                  <a:pt x="290225" y="0"/>
                </a:moveTo>
                <a:lnTo>
                  <a:pt x="109575" y="0"/>
                </a:lnTo>
                <a:lnTo>
                  <a:pt x="108356" y="3809"/>
                </a:lnTo>
                <a:lnTo>
                  <a:pt x="291458" y="3809"/>
                </a:lnTo>
                <a:lnTo>
                  <a:pt x="290225" y="0"/>
                </a:lnTo>
                <a:close/>
              </a:path>
            </a:pathLst>
          </a:custGeom>
          <a:solidFill>
            <a:srgbClr val="00C8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73" name="object 82"/>
          <p:cNvSpPr>
            <a:spLocks/>
          </p:cNvSpPr>
          <p:nvPr/>
        </p:nvSpPr>
        <p:spPr bwMode="auto">
          <a:xfrm>
            <a:off x="4398963" y="2951163"/>
            <a:ext cx="392112" cy="346075"/>
          </a:xfrm>
          <a:custGeom>
            <a:avLst/>
            <a:gdLst>
              <a:gd name="T0" fmla="*/ 2538 w 392429"/>
              <a:gd name="T1" fmla="*/ 319255 h 345439"/>
              <a:gd name="T2" fmla="*/ 0 w 392429"/>
              <a:gd name="T3" fmla="*/ 327149 h 345439"/>
              <a:gd name="T4" fmla="*/ 0 w 392429"/>
              <a:gd name="T5" fmla="*/ 346076 h 345439"/>
              <a:gd name="T6" fmla="*/ 392113 w 392429"/>
              <a:gd name="T7" fmla="*/ 346076 h 345439"/>
              <a:gd name="T8" fmla="*/ 392113 w 392429"/>
              <a:gd name="T9" fmla="*/ 342259 h 345439"/>
              <a:gd name="T10" fmla="*/ 2538 w 392429"/>
              <a:gd name="T11" fmla="*/ 342259 h 345439"/>
              <a:gd name="T12" fmla="*/ 2538 w 392429"/>
              <a:gd name="T13" fmla="*/ 319255 h 345439"/>
              <a:gd name="T14" fmla="*/ 389575 w 392429"/>
              <a:gd name="T15" fmla="*/ 322759 h 345439"/>
              <a:gd name="T16" fmla="*/ 389575 w 392429"/>
              <a:gd name="T17" fmla="*/ 342259 h 345439"/>
              <a:gd name="T18" fmla="*/ 392113 w 392429"/>
              <a:gd name="T19" fmla="*/ 342259 h 345439"/>
              <a:gd name="T20" fmla="*/ 392113 w 392429"/>
              <a:gd name="T21" fmla="*/ 330565 h 345439"/>
              <a:gd name="T22" fmla="*/ 389575 w 392429"/>
              <a:gd name="T23" fmla="*/ 322759 h 345439"/>
              <a:gd name="T24" fmla="*/ 2538 w 392429"/>
              <a:gd name="T25" fmla="*/ 64889 h 345439"/>
              <a:gd name="T26" fmla="*/ 0 w 392429"/>
              <a:gd name="T27" fmla="*/ 64889 h 345439"/>
              <a:gd name="T28" fmla="*/ 0 w 392429"/>
              <a:gd name="T29" fmla="*/ 273488 h 345439"/>
              <a:gd name="T30" fmla="*/ 2538 w 392429"/>
              <a:gd name="T31" fmla="*/ 275350 h 345439"/>
              <a:gd name="T32" fmla="*/ 2538 w 392429"/>
              <a:gd name="T33" fmla="*/ 64889 h 345439"/>
              <a:gd name="T34" fmla="*/ 392113 w 392429"/>
              <a:gd name="T35" fmla="*/ 64889 h 345439"/>
              <a:gd name="T36" fmla="*/ 389575 w 392429"/>
              <a:gd name="T37" fmla="*/ 64889 h 345439"/>
              <a:gd name="T38" fmla="*/ 389575 w 392429"/>
              <a:gd name="T39" fmla="*/ 274458 h 345439"/>
              <a:gd name="T40" fmla="*/ 392113 w 392429"/>
              <a:gd name="T41" fmla="*/ 272603 h 345439"/>
              <a:gd name="T42" fmla="*/ 392113 w 392429"/>
              <a:gd name="T43" fmla="*/ 64889 h 345439"/>
              <a:gd name="T44" fmla="*/ 287416 w 392429"/>
              <a:gd name="T45" fmla="*/ 0 h 345439"/>
              <a:gd name="T46" fmla="*/ 104462 w 392429"/>
              <a:gd name="T47" fmla="*/ 0 h 345439"/>
              <a:gd name="T48" fmla="*/ 103649 w 392429"/>
              <a:gd name="T49" fmla="*/ 2545 h 345439"/>
              <a:gd name="T50" fmla="*/ 288237 w 392429"/>
              <a:gd name="T51" fmla="*/ 2545 h 345439"/>
              <a:gd name="T52" fmla="*/ 287416 w 392429"/>
              <a:gd name="T53" fmla="*/ 0 h 3454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2429"/>
              <a:gd name="T82" fmla="*/ 0 h 345439"/>
              <a:gd name="T83" fmla="*/ 392429 w 392429"/>
              <a:gd name="T84" fmla="*/ 345439 h 3454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2429" h="345439">
                <a:moveTo>
                  <a:pt x="2540" y="318668"/>
                </a:moveTo>
                <a:lnTo>
                  <a:pt x="0" y="326548"/>
                </a:lnTo>
                <a:lnTo>
                  <a:pt x="0" y="345440"/>
                </a:lnTo>
                <a:lnTo>
                  <a:pt x="392430" y="345440"/>
                </a:lnTo>
                <a:lnTo>
                  <a:pt x="392430" y="341630"/>
                </a:lnTo>
                <a:lnTo>
                  <a:pt x="2540" y="341630"/>
                </a:lnTo>
                <a:lnTo>
                  <a:pt x="2540" y="318668"/>
                </a:lnTo>
                <a:close/>
              </a:path>
              <a:path w="392429" h="345439">
                <a:moveTo>
                  <a:pt x="389890" y="322166"/>
                </a:moveTo>
                <a:lnTo>
                  <a:pt x="389890" y="341630"/>
                </a:lnTo>
                <a:lnTo>
                  <a:pt x="392430" y="341630"/>
                </a:lnTo>
                <a:lnTo>
                  <a:pt x="392430" y="329957"/>
                </a:lnTo>
                <a:lnTo>
                  <a:pt x="389890" y="322166"/>
                </a:lnTo>
                <a:close/>
              </a:path>
              <a:path w="392429" h="345439">
                <a:moveTo>
                  <a:pt x="2540" y="64770"/>
                </a:moveTo>
                <a:lnTo>
                  <a:pt x="0" y="64770"/>
                </a:lnTo>
                <a:lnTo>
                  <a:pt x="0" y="272985"/>
                </a:lnTo>
                <a:lnTo>
                  <a:pt x="2540" y="274844"/>
                </a:lnTo>
                <a:lnTo>
                  <a:pt x="2540" y="64770"/>
                </a:lnTo>
                <a:close/>
              </a:path>
              <a:path w="392429" h="345439">
                <a:moveTo>
                  <a:pt x="392430" y="64770"/>
                </a:moveTo>
                <a:lnTo>
                  <a:pt x="389890" y="64770"/>
                </a:lnTo>
                <a:lnTo>
                  <a:pt x="389890" y="273954"/>
                </a:lnTo>
                <a:lnTo>
                  <a:pt x="392430" y="272102"/>
                </a:lnTo>
                <a:lnTo>
                  <a:pt x="392430" y="64770"/>
                </a:lnTo>
                <a:close/>
              </a:path>
              <a:path w="392429" h="345439">
                <a:moveTo>
                  <a:pt x="287648" y="0"/>
                </a:moveTo>
                <a:lnTo>
                  <a:pt x="104546" y="0"/>
                </a:lnTo>
                <a:lnTo>
                  <a:pt x="103733" y="2540"/>
                </a:lnTo>
                <a:lnTo>
                  <a:pt x="288470" y="2540"/>
                </a:lnTo>
                <a:lnTo>
                  <a:pt x="287648" y="0"/>
                </a:lnTo>
                <a:close/>
              </a:path>
            </a:pathLst>
          </a:custGeom>
          <a:solidFill>
            <a:srgbClr val="00C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74" name="object 83"/>
          <p:cNvSpPr>
            <a:spLocks/>
          </p:cNvSpPr>
          <p:nvPr/>
        </p:nvSpPr>
        <p:spPr bwMode="auto">
          <a:xfrm>
            <a:off x="4402138" y="2954338"/>
            <a:ext cx="387350" cy="338137"/>
          </a:xfrm>
          <a:custGeom>
            <a:avLst/>
            <a:gdLst>
              <a:gd name="T0" fmla="*/ 3809 w 387350"/>
              <a:gd name="T1" fmla="*/ 303455 h 339089"/>
              <a:gd name="T2" fmla="*/ 0 w 387350"/>
              <a:gd name="T3" fmla="*/ 315240 h 339089"/>
              <a:gd name="T4" fmla="*/ 0 w 387350"/>
              <a:gd name="T5" fmla="*/ 338137 h 339089"/>
              <a:gd name="T6" fmla="*/ 387350 w 387350"/>
              <a:gd name="T7" fmla="*/ 338137 h 339089"/>
              <a:gd name="T8" fmla="*/ 387350 w 387350"/>
              <a:gd name="T9" fmla="*/ 334338 h 339089"/>
              <a:gd name="T10" fmla="*/ 3809 w 387350"/>
              <a:gd name="T11" fmla="*/ 334338 h 339089"/>
              <a:gd name="T12" fmla="*/ 3809 w 387350"/>
              <a:gd name="T13" fmla="*/ 303455 h 339089"/>
              <a:gd name="T14" fmla="*/ 383539 w 387350"/>
              <a:gd name="T15" fmla="*/ 307074 h 339089"/>
              <a:gd name="T16" fmla="*/ 383539 w 387350"/>
              <a:gd name="T17" fmla="*/ 334338 h 339089"/>
              <a:gd name="T18" fmla="*/ 387350 w 387350"/>
              <a:gd name="T19" fmla="*/ 334338 h 339089"/>
              <a:gd name="T20" fmla="*/ 387350 w 387350"/>
              <a:gd name="T21" fmla="*/ 318729 h 339089"/>
              <a:gd name="T22" fmla="*/ 383539 w 387350"/>
              <a:gd name="T23" fmla="*/ 307074 h 339089"/>
              <a:gd name="T24" fmla="*/ 3809 w 387350"/>
              <a:gd name="T25" fmla="*/ 62054 h 339089"/>
              <a:gd name="T26" fmla="*/ 0 w 387350"/>
              <a:gd name="T27" fmla="*/ 62054 h 339089"/>
              <a:gd name="T28" fmla="*/ 0 w 387350"/>
              <a:gd name="T29" fmla="*/ 271540 h 339089"/>
              <a:gd name="T30" fmla="*/ 3809 w 387350"/>
              <a:gd name="T31" fmla="*/ 274320 h 339089"/>
              <a:gd name="T32" fmla="*/ 3809 w 387350"/>
              <a:gd name="T33" fmla="*/ 62054 h 339089"/>
              <a:gd name="T34" fmla="*/ 387350 w 387350"/>
              <a:gd name="T35" fmla="*/ 62054 h 339089"/>
              <a:gd name="T36" fmla="*/ 383539 w 387350"/>
              <a:gd name="T37" fmla="*/ 62054 h 339089"/>
              <a:gd name="T38" fmla="*/ 383539 w 387350"/>
              <a:gd name="T39" fmla="*/ 273420 h 339089"/>
              <a:gd name="T40" fmla="*/ 387350 w 387350"/>
              <a:gd name="T41" fmla="*/ 270652 h 339089"/>
              <a:gd name="T42" fmla="*/ 387350 w 387350"/>
              <a:gd name="T43" fmla="*/ 62054 h 339089"/>
              <a:gd name="T44" fmla="*/ 285930 w 387350"/>
              <a:gd name="T45" fmla="*/ 0 h 339089"/>
              <a:gd name="T46" fmla="*/ 101193 w 387350"/>
              <a:gd name="T47" fmla="*/ 0 h 339089"/>
              <a:gd name="T48" fmla="*/ 99974 w 387350"/>
              <a:gd name="T49" fmla="*/ 3798 h 339089"/>
              <a:gd name="T50" fmla="*/ 287163 w 387350"/>
              <a:gd name="T51" fmla="*/ 3798 h 339089"/>
              <a:gd name="T52" fmla="*/ 285930 w 387350"/>
              <a:gd name="T53" fmla="*/ 0 h 33908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87350"/>
              <a:gd name="T82" fmla="*/ 0 h 339089"/>
              <a:gd name="T83" fmla="*/ 387350 w 387350"/>
              <a:gd name="T84" fmla="*/ 339089 h 33908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87350" h="339089">
                <a:moveTo>
                  <a:pt x="3809" y="304309"/>
                </a:moveTo>
                <a:lnTo>
                  <a:pt x="0" y="316128"/>
                </a:lnTo>
                <a:lnTo>
                  <a:pt x="0" y="339089"/>
                </a:lnTo>
                <a:lnTo>
                  <a:pt x="387350" y="339089"/>
                </a:lnTo>
                <a:lnTo>
                  <a:pt x="387350" y="335279"/>
                </a:lnTo>
                <a:lnTo>
                  <a:pt x="3809" y="335279"/>
                </a:lnTo>
                <a:lnTo>
                  <a:pt x="3809" y="304309"/>
                </a:lnTo>
                <a:close/>
              </a:path>
              <a:path w="387350" h="339089">
                <a:moveTo>
                  <a:pt x="383539" y="307939"/>
                </a:moveTo>
                <a:lnTo>
                  <a:pt x="383539" y="335279"/>
                </a:lnTo>
                <a:lnTo>
                  <a:pt x="387350" y="335279"/>
                </a:lnTo>
                <a:lnTo>
                  <a:pt x="387350" y="319626"/>
                </a:lnTo>
                <a:lnTo>
                  <a:pt x="383539" y="307939"/>
                </a:lnTo>
                <a:close/>
              </a:path>
              <a:path w="387350" h="339089">
                <a:moveTo>
                  <a:pt x="3809" y="62229"/>
                </a:moveTo>
                <a:lnTo>
                  <a:pt x="0" y="62229"/>
                </a:lnTo>
                <a:lnTo>
                  <a:pt x="0" y="272304"/>
                </a:lnTo>
                <a:lnTo>
                  <a:pt x="3809" y="275092"/>
                </a:lnTo>
                <a:lnTo>
                  <a:pt x="3809" y="62229"/>
                </a:lnTo>
                <a:close/>
              </a:path>
              <a:path w="387350" h="339089">
                <a:moveTo>
                  <a:pt x="387350" y="62229"/>
                </a:moveTo>
                <a:lnTo>
                  <a:pt x="383539" y="62229"/>
                </a:lnTo>
                <a:lnTo>
                  <a:pt x="383539" y="274190"/>
                </a:lnTo>
                <a:lnTo>
                  <a:pt x="387350" y="271414"/>
                </a:lnTo>
                <a:lnTo>
                  <a:pt x="387350" y="62229"/>
                </a:lnTo>
                <a:close/>
              </a:path>
              <a:path w="387350" h="339089">
                <a:moveTo>
                  <a:pt x="285930" y="0"/>
                </a:moveTo>
                <a:lnTo>
                  <a:pt x="101193" y="0"/>
                </a:lnTo>
                <a:lnTo>
                  <a:pt x="99974" y="3809"/>
                </a:lnTo>
                <a:lnTo>
                  <a:pt x="287163" y="3809"/>
                </a:lnTo>
                <a:lnTo>
                  <a:pt x="285930" y="0"/>
                </a:lnTo>
                <a:close/>
              </a:path>
            </a:pathLst>
          </a:custGeom>
          <a:solidFill>
            <a:srgbClr val="00CA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75" name="object 84"/>
          <p:cNvSpPr>
            <a:spLocks/>
          </p:cNvSpPr>
          <p:nvPr/>
        </p:nvSpPr>
        <p:spPr bwMode="auto">
          <a:xfrm>
            <a:off x="4405313" y="2957513"/>
            <a:ext cx="379412" cy="331787"/>
          </a:xfrm>
          <a:custGeom>
            <a:avLst/>
            <a:gdLst>
              <a:gd name="T0" fmla="*/ 3807 w 379729"/>
              <a:gd name="T1" fmla="*/ 288955 h 331470"/>
              <a:gd name="T2" fmla="*/ 0 w 379729"/>
              <a:gd name="T3" fmla="*/ 300786 h 331470"/>
              <a:gd name="T4" fmla="*/ 0 w 379729"/>
              <a:gd name="T5" fmla="*/ 331787 h 331470"/>
              <a:gd name="T6" fmla="*/ 379413 w 379729"/>
              <a:gd name="T7" fmla="*/ 331787 h 331470"/>
              <a:gd name="T8" fmla="*/ 379413 w 379729"/>
              <a:gd name="T9" fmla="*/ 327973 h 331470"/>
              <a:gd name="T10" fmla="*/ 3807 w 379729"/>
              <a:gd name="T11" fmla="*/ 327973 h 331470"/>
              <a:gd name="T12" fmla="*/ 3807 w 379729"/>
              <a:gd name="T13" fmla="*/ 288955 h 331470"/>
              <a:gd name="T14" fmla="*/ 375606 w 379729"/>
              <a:gd name="T15" fmla="*/ 292722 h 331470"/>
              <a:gd name="T16" fmla="*/ 375606 w 379729"/>
              <a:gd name="T17" fmla="*/ 327973 h 331470"/>
              <a:gd name="T18" fmla="*/ 379413 w 379729"/>
              <a:gd name="T19" fmla="*/ 327973 h 331470"/>
              <a:gd name="T20" fmla="*/ 379413 w 379729"/>
              <a:gd name="T21" fmla="*/ 304420 h 331470"/>
              <a:gd name="T22" fmla="*/ 375606 w 379729"/>
              <a:gd name="T23" fmla="*/ 292722 h 331470"/>
              <a:gd name="T24" fmla="*/ 3807 w 379729"/>
              <a:gd name="T25" fmla="*/ 58476 h 331470"/>
              <a:gd name="T26" fmla="*/ 0 w 379729"/>
              <a:gd name="T27" fmla="*/ 58476 h 331470"/>
              <a:gd name="T28" fmla="*/ 0 w 379729"/>
              <a:gd name="T29" fmla="*/ 271541 h 331470"/>
              <a:gd name="T30" fmla="*/ 3807 w 379729"/>
              <a:gd name="T31" fmla="*/ 274333 h 331470"/>
              <a:gd name="T32" fmla="*/ 3807 w 379729"/>
              <a:gd name="T33" fmla="*/ 58476 h 331470"/>
              <a:gd name="T34" fmla="*/ 379413 w 379729"/>
              <a:gd name="T35" fmla="*/ 58476 h 331470"/>
              <a:gd name="T36" fmla="*/ 375606 w 379729"/>
              <a:gd name="T37" fmla="*/ 58476 h 331470"/>
              <a:gd name="T38" fmla="*/ 375606 w 379729"/>
              <a:gd name="T39" fmla="*/ 273418 h 331470"/>
              <a:gd name="T40" fmla="*/ 379413 w 379729"/>
              <a:gd name="T41" fmla="*/ 270639 h 331470"/>
              <a:gd name="T42" fmla="*/ 379413 w 379729"/>
              <a:gd name="T43" fmla="*/ 58476 h 331470"/>
              <a:gd name="T44" fmla="*/ 283116 w 379729"/>
              <a:gd name="T45" fmla="*/ 0 h 331470"/>
              <a:gd name="T46" fmla="*/ 96084 w 379729"/>
              <a:gd name="T47" fmla="*/ 0 h 331470"/>
              <a:gd name="T48" fmla="*/ 94866 w 379729"/>
              <a:gd name="T49" fmla="*/ 3814 h 331470"/>
              <a:gd name="T50" fmla="*/ 284348 w 379729"/>
              <a:gd name="T51" fmla="*/ 3814 h 331470"/>
              <a:gd name="T52" fmla="*/ 283116 w 379729"/>
              <a:gd name="T53" fmla="*/ 0 h 3314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9729"/>
              <a:gd name="T82" fmla="*/ 0 h 331470"/>
              <a:gd name="T83" fmla="*/ 379729 w 379729"/>
              <a:gd name="T84" fmla="*/ 331470 h 33147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9729" h="331470">
                <a:moveTo>
                  <a:pt x="3810" y="288679"/>
                </a:moveTo>
                <a:lnTo>
                  <a:pt x="0" y="300499"/>
                </a:lnTo>
                <a:lnTo>
                  <a:pt x="0" y="331470"/>
                </a:lnTo>
                <a:lnTo>
                  <a:pt x="379730" y="331470"/>
                </a:lnTo>
                <a:lnTo>
                  <a:pt x="379730" y="327660"/>
                </a:lnTo>
                <a:lnTo>
                  <a:pt x="3810" y="327660"/>
                </a:lnTo>
                <a:lnTo>
                  <a:pt x="3810" y="288679"/>
                </a:lnTo>
                <a:close/>
              </a:path>
              <a:path w="379729" h="331470">
                <a:moveTo>
                  <a:pt x="375920" y="292442"/>
                </a:moveTo>
                <a:lnTo>
                  <a:pt x="375920" y="327660"/>
                </a:lnTo>
                <a:lnTo>
                  <a:pt x="379730" y="327660"/>
                </a:lnTo>
                <a:lnTo>
                  <a:pt x="379730" y="304129"/>
                </a:lnTo>
                <a:lnTo>
                  <a:pt x="375920" y="292442"/>
                </a:lnTo>
                <a:close/>
              </a:path>
              <a:path w="379729" h="331470">
                <a:moveTo>
                  <a:pt x="3810" y="58420"/>
                </a:moveTo>
                <a:lnTo>
                  <a:pt x="0" y="58420"/>
                </a:lnTo>
                <a:lnTo>
                  <a:pt x="0" y="271282"/>
                </a:lnTo>
                <a:lnTo>
                  <a:pt x="3810" y="274071"/>
                </a:lnTo>
                <a:lnTo>
                  <a:pt x="3810" y="58420"/>
                </a:lnTo>
                <a:close/>
              </a:path>
              <a:path w="379729" h="331470">
                <a:moveTo>
                  <a:pt x="379730" y="58420"/>
                </a:moveTo>
                <a:lnTo>
                  <a:pt x="375920" y="58420"/>
                </a:lnTo>
                <a:lnTo>
                  <a:pt x="375920" y="273157"/>
                </a:lnTo>
                <a:lnTo>
                  <a:pt x="379730" y="270380"/>
                </a:lnTo>
                <a:lnTo>
                  <a:pt x="379730" y="58420"/>
                </a:lnTo>
                <a:close/>
              </a:path>
              <a:path w="379729" h="331470">
                <a:moveTo>
                  <a:pt x="283353" y="0"/>
                </a:moveTo>
                <a:lnTo>
                  <a:pt x="96164" y="0"/>
                </a:lnTo>
                <a:lnTo>
                  <a:pt x="94945" y="3810"/>
                </a:lnTo>
                <a:lnTo>
                  <a:pt x="284586" y="3810"/>
                </a:lnTo>
                <a:lnTo>
                  <a:pt x="283353" y="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76" name="object 85"/>
          <p:cNvSpPr>
            <a:spLocks/>
          </p:cNvSpPr>
          <p:nvPr/>
        </p:nvSpPr>
        <p:spPr bwMode="auto">
          <a:xfrm>
            <a:off x="4410075" y="2962275"/>
            <a:ext cx="371475" cy="323850"/>
          </a:xfrm>
          <a:custGeom>
            <a:avLst/>
            <a:gdLst>
              <a:gd name="T0" fmla="*/ 3803 w 372110"/>
              <a:gd name="T1" fmla="*/ 273050 h 323850"/>
              <a:gd name="T2" fmla="*/ 0 w 372110"/>
              <a:gd name="T3" fmla="*/ 284869 h 323850"/>
              <a:gd name="T4" fmla="*/ 0 w 372110"/>
              <a:gd name="T5" fmla="*/ 323850 h 323850"/>
              <a:gd name="T6" fmla="*/ 371475 w 372110"/>
              <a:gd name="T7" fmla="*/ 323850 h 323850"/>
              <a:gd name="T8" fmla="*/ 371475 w 372110"/>
              <a:gd name="T9" fmla="*/ 321310 h 323850"/>
              <a:gd name="T10" fmla="*/ 3803 w 372110"/>
              <a:gd name="T11" fmla="*/ 321310 h 323850"/>
              <a:gd name="T12" fmla="*/ 3803 w 372110"/>
              <a:gd name="T13" fmla="*/ 273050 h 323850"/>
              <a:gd name="T14" fmla="*/ 367672 w 372110"/>
              <a:gd name="T15" fmla="*/ 276945 h 323850"/>
              <a:gd name="T16" fmla="*/ 367672 w 372110"/>
              <a:gd name="T17" fmla="*/ 321310 h 323850"/>
              <a:gd name="T18" fmla="*/ 371475 w 372110"/>
              <a:gd name="T19" fmla="*/ 321310 h 323850"/>
              <a:gd name="T20" fmla="*/ 371475 w 372110"/>
              <a:gd name="T21" fmla="*/ 288632 h 323850"/>
              <a:gd name="T22" fmla="*/ 367672 w 372110"/>
              <a:gd name="T23" fmla="*/ 276945 h 323850"/>
              <a:gd name="T24" fmla="*/ 3803 w 372110"/>
              <a:gd name="T25" fmla="*/ 54610 h 323850"/>
              <a:gd name="T26" fmla="*/ 0 w 372110"/>
              <a:gd name="T27" fmla="*/ 54610 h 323850"/>
              <a:gd name="T28" fmla="*/ 0 w 372110"/>
              <a:gd name="T29" fmla="*/ 270261 h 323850"/>
              <a:gd name="T30" fmla="*/ 3803 w 372110"/>
              <a:gd name="T31" fmla="*/ 273050 h 323850"/>
              <a:gd name="T32" fmla="*/ 3803 w 372110"/>
              <a:gd name="T33" fmla="*/ 54610 h 323850"/>
              <a:gd name="T34" fmla="*/ 371475 w 372110"/>
              <a:gd name="T35" fmla="*/ 54610 h 323850"/>
              <a:gd name="T36" fmla="*/ 367672 w 372110"/>
              <a:gd name="T37" fmla="*/ 54610 h 323850"/>
              <a:gd name="T38" fmla="*/ 367672 w 372110"/>
              <a:gd name="T39" fmla="*/ 272124 h 323850"/>
              <a:gd name="T40" fmla="*/ 371475 w 372110"/>
              <a:gd name="T41" fmla="*/ 269347 h 323850"/>
              <a:gd name="T42" fmla="*/ 371475 w 372110"/>
              <a:gd name="T43" fmla="*/ 54610 h 323850"/>
              <a:gd name="T44" fmla="*/ 280297 w 372110"/>
              <a:gd name="T45" fmla="*/ 0 h 323850"/>
              <a:gd name="T46" fmla="*/ 90979 w 372110"/>
              <a:gd name="T47" fmla="*/ 0 h 323850"/>
              <a:gd name="T48" fmla="*/ 89763 w 372110"/>
              <a:gd name="T49" fmla="*/ 3810 h 323850"/>
              <a:gd name="T50" fmla="*/ 281528 w 372110"/>
              <a:gd name="T51" fmla="*/ 3810 h 323850"/>
              <a:gd name="T52" fmla="*/ 280297 w 372110"/>
              <a:gd name="T53" fmla="*/ 0 h 32385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2110"/>
              <a:gd name="T82" fmla="*/ 0 h 323850"/>
              <a:gd name="T83" fmla="*/ 372110 w 372110"/>
              <a:gd name="T84" fmla="*/ 323850 h 32385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2110" h="323850">
                <a:moveTo>
                  <a:pt x="3810" y="273050"/>
                </a:moveTo>
                <a:lnTo>
                  <a:pt x="0" y="284869"/>
                </a:lnTo>
                <a:lnTo>
                  <a:pt x="0" y="323850"/>
                </a:lnTo>
                <a:lnTo>
                  <a:pt x="372110" y="323850"/>
                </a:lnTo>
                <a:lnTo>
                  <a:pt x="372110" y="321310"/>
                </a:lnTo>
                <a:lnTo>
                  <a:pt x="3810" y="321310"/>
                </a:lnTo>
                <a:lnTo>
                  <a:pt x="3810" y="273050"/>
                </a:lnTo>
                <a:close/>
              </a:path>
              <a:path w="372110" h="323850">
                <a:moveTo>
                  <a:pt x="368300" y="276945"/>
                </a:moveTo>
                <a:lnTo>
                  <a:pt x="368300" y="321310"/>
                </a:lnTo>
                <a:lnTo>
                  <a:pt x="372110" y="321310"/>
                </a:lnTo>
                <a:lnTo>
                  <a:pt x="372110" y="288632"/>
                </a:lnTo>
                <a:lnTo>
                  <a:pt x="368300" y="276945"/>
                </a:lnTo>
                <a:close/>
              </a:path>
              <a:path w="372110" h="323850">
                <a:moveTo>
                  <a:pt x="3810" y="54610"/>
                </a:moveTo>
                <a:lnTo>
                  <a:pt x="0" y="54610"/>
                </a:lnTo>
                <a:lnTo>
                  <a:pt x="0" y="270261"/>
                </a:lnTo>
                <a:lnTo>
                  <a:pt x="3810" y="273050"/>
                </a:lnTo>
                <a:lnTo>
                  <a:pt x="3810" y="54610"/>
                </a:lnTo>
                <a:close/>
              </a:path>
              <a:path w="372110" h="323850">
                <a:moveTo>
                  <a:pt x="372110" y="54610"/>
                </a:moveTo>
                <a:lnTo>
                  <a:pt x="368300" y="54610"/>
                </a:lnTo>
                <a:lnTo>
                  <a:pt x="368300" y="272124"/>
                </a:lnTo>
                <a:lnTo>
                  <a:pt x="372110" y="269347"/>
                </a:lnTo>
                <a:lnTo>
                  <a:pt x="372110" y="54610"/>
                </a:lnTo>
                <a:close/>
              </a:path>
              <a:path w="372110" h="323850">
                <a:moveTo>
                  <a:pt x="280776" y="0"/>
                </a:moveTo>
                <a:lnTo>
                  <a:pt x="91135" y="0"/>
                </a:lnTo>
                <a:lnTo>
                  <a:pt x="89916" y="3810"/>
                </a:lnTo>
                <a:lnTo>
                  <a:pt x="282009" y="3810"/>
                </a:lnTo>
                <a:lnTo>
                  <a:pt x="280776" y="0"/>
                </a:lnTo>
                <a:close/>
              </a:path>
            </a:pathLst>
          </a:custGeom>
          <a:solidFill>
            <a:srgbClr val="00CD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77" name="object 86"/>
          <p:cNvSpPr>
            <a:spLocks/>
          </p:cNvSpPr>
          <p:nvPr/>
        </p:nvSpPr>
        <p:spPr bwMode="auto">
          <a:xfrm>
            <a:off x="4413250" y="3281363"/>
            <a:ext cx="365125" cy="0"/>
          </a:xfrm>
          <a:custGeom>
            <a:avLst/>
            <a:gdLst>
              <a:gd name="T0" fmla="*/ 0 w 364489"/>
              <a:gd name="T1" fmla="*/ 365125 w 364489"/>
              <a:gd name="T2" fmla="*/ 0 60000 65536"/>
              <a:gd name="T3" fmla="*/ 0 60000 65536"/>
              <a:gd name="T4" fmla="*/ 0 w 364489"/>
              <a:gd name="T5" fmla="*/ 364489 w 36448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4489">
                <a:moveTo>
                  <a:pt x="0" y="0"/>
                </a:moveTo>
                <a:lnTo>
                  <a:pt x="364489" y="0"/>
                </a:lnTo>
              </a:path>
            </a:pathLst>
          </a:custGeom>
          <a:noFill/>
          <a:ln w="3810">
            <a:solidFill>
              <a:srgbClr val="00C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78" name="object 87"/>
          <p:cNvSpPr>
            <a:spLocks/>
          </p:cNvSpPr>
          <p:nvPr/>
        </p:nvSpPr>
        <p:spPr bwMode="auto">
          <a:xfrm>
            <a:off x="4414838" y="3016250"/>
            <a:ext cx="0" cy="263525"/>
          </a:xfrm>
          <a:custGeom>
            <a:avLst/>
            <a:gdLst>
              <a:gd name="T0" fmla="*/ 0 h 262889"/>
              <a:gd name="T1" fmla="*/ 263525 h 262889"/>
              <a:gd name="T2" fmla="*/ 0 60000 65536"/>
              <a:gd name="T3" fmla="*/ 0 60000 65536"/>
              <a:gd name="T4" fmla="*/ 0 h 262889"/>
              <a:gd name="T5" fmla="*/ 262889 h 26288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2889">
                <a:moveTo>
                  <a:pt x="0" y="0"/>
                </a:moveTo>
                <a:lnTo>
                  <a:pt x="0" y="262889"/>
                </a:lnTo>
              </a:path>
            </a:pathLst>
          </a:custGeom>
          <a:noFill/>
          <a:ln w="3810">
            <a:solidFill>
              <a:srgbClr val="00C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79" name="object 88"/>
          <p:cNvSpPr>
            <a:spLocks/>
          </p:cNvSpPr>
          <p:nvPr/>
        </p:nvSpPr>
        <p:spPr bwMode="auto">
          <a:xfrm>
            <a:off x="4773613" y="3238500"/>
            <a:ext cx="4762" cy="41275"/>
          </a:xfrm>
          <a:custGeom>
            <a:avLst/>
            <a:gdLst>
              <a:gd name="T0" fmla="*/ 0 w 3810"/>
              <a:gd name="T1" fmla="*/ 41275 h 40639"/>
              <a:gd name="T2" fmla="*/ 4762 w 3810"/>
              <a:gd name="T3" fmla="*/ 41275 h 40639"/>
              <a:gd name="T4" fmla="*/ 4762 w 3810"/>
              <a:gd name="T5" fmla="*/ 0 h 40639"/>
              <a:gd name="T6" fmla="*/ 0 w 3810"/>
              <a:gd name="T7" fmla="*/ 0 h 40639"/>
              <a:gd name="T8" fmla="*/ 0 w 3810"/>
              <a:gd name="T9" fmla="*/ 41275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"/>
              <a:gd name="T16" fmla="*/ 0 h 40639"/>
              <a:gd name="T17" fmla="*/ 3810 w 3810"/>
              <a:gd name="T18" fmla="*/ 40639 h 40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" h="40639">
                <a:moveTo>
                  <a:pt x="0" y="40639"/>
                </a:moveTo>
                <a:lnTo>
                  <a:pt x="3810" y="40639"/>
                </a:lnTo>
                <a:lnTo>
                  <a:pt x="381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0CE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80" name="object 89"/>
          <p:cNvSpPr>
            <a:spLocks/>
          </p:cNvSpPr>
          <p:nvPr/>
        </p:nvSpPr>
        <p:spPr bwMode="auto">
          <a:xfrm>
            <a:off x="4775200" y="3016250"/>
            <a:ext cx="0" cy="263525"/>
          </a:xfrm>
          <a:custGeom>
            <a:avLst/>
            <a:gdLst>
              <a:gd name="T0" fmla="*/ 0 h 262889"/>
              <a:gd name="T1" fmla="*/ 263526 h 262889"/>
              <a:gd name="T2" fmla="*/ 0 60000 65536"/>
              <a:gd name="T3" fmla="*/ 0 60000 65536"/>
              <a:gd name="T4" fmla="*/ 0 h 262889"/>
              <a:gd name="T5" fmla="*/ 262889 h 26288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noFill/>
          <a:ln w="3809">
            <a:solidFill>
              <a:srgbClr val="00C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81" name="object 90"/>
          <p:cNvSpPr>
            <a:spLocks/>
          </p:cNvSpPr>
          <p:nvPr/>
        </p:nvSpPr>
        <p:spPr bwMode="auto">
          <a:xfrm>
            <a:off x="4497388" y="2967038"/>
            <a:ext cx="195262" cy="0"/>
          </a:xfrm>
          <a:custGeom>
            <a:avLst/>
            <a:gdLst>
              <a:gd name="T0" fmla="*/ 0 w 194945"/>
              <a:gd name="T1" fmla="*/ 194861 w 194945"/>
              <a:gd name="T2" fmla="*/ 0 60000 65536"/>
              <a:gd name="T3" fmla="*/ 0 60000 65536"/>
              <a:gd name="T4" fmla="*/ 0 w 194945"/>
              <a:gd name="T5" fmla="*/ 194945 w 19494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4945">
                <a:moveTo>
                  <a:pt x="0" y="0"/>
                </a:moveTo>
                <a:lnTo>
                  <a:pt x="194545" y="0"/>
                </a:lnTo>
              </a:path>
            </a:pathLst>
          </a:custGeom>
          <a:noFill/>
          <a:ln w="3810">
            <a:solidFill>
              <a:srgbClr val="00C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82" name="object 91"/>
          <p:cNvSpPr>
            <a:spLocks/>
          </p:cNvSpPr>
          <p:nvPr/>
        </p:nvSpPr>
        <p:spPr bwMode="auto">
          <a:xfrm>
            <a:off x="4416425" y="3276600"/>
            <a:ext cx="357188" cy="0"/>
          </a:xfrm>
          <a:custGeom>
            <a:avLst/>
            <a:gdLst>
              <a:gd name="T0" fmla="*/ 0 w 356870"/>
              <a:gd name="T1" fmla="*/ 357187 w 356870"/>
              <a:gd name="T2" fmla="*/ 0 60000 65536"/>
              <a:gd name="T3" fmla="*/ 0 60000 65536"/>
              <a:gd name="T4" fmla="*/ 0 w 356870"/>
              <a:gd name="T5" fmla="*/ 356870 w 3568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6870">
                <a:moveTo>
                  <a:pt x="0" y="0"/>
                </a:moveTo>
                <a:lnTo>
                  <a:pt x="356869" y="0"/>
                </a:lnTo>
              </a:path>
            </a:pathLst>
          </a:custGeom>
          <a:noFill/>
          <a:ln w="3810">
            <a:solidFill>
              <a:srgbClr val="00C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83" name="object 92"/>
          <p:cNvSpPr>
            <a:spLocks/>
          </p:cNvSpPr>
          <p:nvPr/>
        </p:nvSpPr>
        <p:spPr bwMode="auto">
          <a:xfrm>
            <a:off x="4419600" y="3016250"/>
            <a:ext cx="0" cy="258763"/>
          </a:xfrm>
          <a:custGeom>
            <a:avLst/>
            <a:gdLst>
              <a:gd name="T0" fmla="*/ 0 h 259079"/>
              <a:gd name="T1" fmla="*/ 258763 h 259079"/>
              <a:gd name="T2" fmla="*/ 0 60000 65536"/>
              <a:gd name="T3" fmla="*/ 0 60000 65536"/>
              <a:gd name="T4" fmla="*/ 0 h 259079"/>
              <a:gd name="T5" fmla="*/ 259079 h 2590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noFill/>
          <a:ln w="3810">
            <a:solidFill>
              <a:srgbClr val="00C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84" name="object 93"/>
          <p:cNvSpPr>
            <a:spLocks/>
          </p:cNvSpPr>
          <p:nvPr/>
        </p:nvSpPr>
        <p:spPr bwMode="auto">
          <a:xfrm>
            <a:off x="4772025" y="3016250"/>
            <a:ext cx="0" cy="258763"/>
          </a:xfrm>
          <a:custGeom>
            <a:avLst/>
            <a:gdLst>
              <a:gd name="T0" fmla="*/ 0 h 259079"/>
              <a:gd name="T1" fmla="*/ 258763 h 259079"/>
              <a:gd name="T2" fmla="*/ 0 60000 65536"/>
              <a:gd name="T3" fmla="*/ 0 60000 65536"/>
              <a:gd name="T4" fmla="*/ 0 h 259079"/>
              <a:gd name="T5" fmla="*/ 259079 h 2590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noFill/>
          <a:ln w="3809">
            <a:solidFill>
              <a:srgbClr val="00C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85" name="object 94"/>
          <p:cNvSpPr>
            <a:spLocks/>
          </p:cNvSpPr>
          <p:nvPr/>
        </p:nvSpPr>
        <p:spPr bwMode="auto">
          <a:xfrm>
            <a:off x="4497388" y="2971800"/>
            <a:ext cx="196850" cy="0"/>
          </a:xfrm>
          <a:custGeom>
            <a:avLst/>
            <a:gdLst>
              <a:gd name="T0" fmla="*/ 0 w 197485"/>
              <a:gd name="T1" fmla="*/ 196364 w 197485"/>
              <a:gd name="T2" fmla="*/ 0 60000 65536"/>
              <a:gd name="T3" fmla="*/ 0 60000 65536"/>
              <a:gd name="T4" fmla="*/ 0 w 197485"/>
              <a:gd name="T5" fmla="*/ 197485 w 19748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7485">
                <a:moveTo>
                  <a:pt x="0" y="0"/>
                </a:moveTo>
                <a:lnTo>
                  <a:pt x="196997" y="0"/>
                </a:lnTo>
              </a:path>
            </a:pathLst>
          </a:custGeom>
          <a:noFill/>
          <a:ln w="3810">
            <a:solidFill>
              <a:srgbClr val="00C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86" name="object 95"/>
          <p:cNvSpPr>
            <a:spLocks/>
          </p:cNvSpPr>
          <p:nvPr/>
        </p:nvSpPr>
        <p:spPr bwMode="auto">
          <a:xfrm>
            <a:off x="4421188" y="3273425"/>
            <a:ext cx="349250" cy="0"/>
          </a:xfrm>
          <a:custGeom>
            <a:avLst/>
            <a:gdLst>
              <a:gd name="T0" fmla="*/ 0 w 349250"/>
              <a:gd name="T1" fmla="*/ 349250 w 349250"/>
              <a:gd name="T2" fmla="*/ 0 60000 65536"/>
              <a:gd name="T3" fmla="*/ 0 60000 65536"/>
              <a:gd name="T4" fmla="*/ 0 w 349250"/>
              <a:gd name="T5" fmla="*/ 349250 w 3492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49250">
                <a:moveTo>
                  <a:pt x="0" y="0"/>
                </a:moveTo>
                <a:lnTo>
                  <a:pt x="349250" y="0"/>
                </a:lnTo>
              </a:path>
            </a:pathLst>
          </a:custGeom>
          <a:noFill/>
          <a:ln w="3810">
            <a:solidFill>
              <a:srgbClr val="00D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87" name="object 96"/>
          <p:cNvSpPr>
            <a:spLocks/>
          </p:cNvSpPr>
          <p:nvPr/>
        </p:nvSpPr>
        <p:spPr bwMode="auto">
          <a:xfrm>
            <a:off x="4422775" y="3016250"/>
            <a:ext cx="0" cy="255588"/>
          </a:xfrm>
          <a:custGeom>
            <a:avLst/>
            <a:gdLst>
              <a:gd name="T0" fmla="*/ 0 h 255270"/>
              <a:gd name="T1" fmla="*/ 255587 h 255270"/>
              <a:gd name="T2" fmla="*/ 0 60000 65536"/>
              <a:gd name="T3" fmla="*/ 0 60000 65536"/>
              <a:gd name="T4" fmla="*/ 0 h 255270"/>
              <a:gd name="T5" fmla="*/ 255270 h 25527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55270">
                <a:moveTo>
                  <a:pt x="0" y="0"/>
                </a:moveTo>
                <a:lnTo>
                  <a:pt x="0" y="255269"/>
                </a:lnTo>
              </a:path>
            </a:pathLst>
          </a:custGeom>
          <a:noFill/>
          <a:ln w="3809">
            <a:solidFill>
              <a:srgbClr val="00D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88" name="object 97"/>
          <p:cNvSpPr>
            <a:spLocks/>
          </p:cNvSpPr>
          <p:nvPr/>
        </p:nvSpPr>
        <p:spPr bwMode="auto">
          <a:xfrm>
            <a:off x="4768850" y="3016250"/>
            <a:ext cx="0" cy="255588"/>
          </a:xfrm>
          <a:custGeom>
            <a:avLst/>
            <a:gdLst>
              <a:gd name="T0" fmla="*/ 0 h 255270"/>
              <a:gd name="T1" fmla="*/ 255588 h 255270"/>
              <a:gd name="T2" fmla="*/ 0 60000 65536"/>
              <a:gd name="T3" fmla="*/ 0 60000 65536"/>
              <a:gd name="T4" fmla="*/ 0 h 255270"/>
              <a:gd name="T5" fmla="*/ 255270 h 25527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55270">
                <a:moveTo>
                  <a:pt x="0" y="0"/>
                </a:moveTo>
                <a:lnTo>
                  <a:pt x="0" y="255270"/>
                </a:lnTo>
              </a:path>
            </a:pathLst>
          </a:custGeom>
          <a:noFill/>
          <a:ln w="3810">
            <a:solidFill>
              <a:srgbClr val="00D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89" name="object 98"/>
          <p:cNvSpPr>
            <a:spLocks/>
          </p:cNvSpPr>
          <p:nvPr/>
        </p:nvSpPr>
        <p:spPr bwMode="auto">
          <a:xfrm>
            <a:off x="4495800" y="2974975"/>
            <a:ext cx="200025" cy="0"/>
          </a:xfrm>
          <a:custGeom>
            <a:avLst/>
            <a:gdLst>
              <a:gd name="T0" fmla="*/ 0 w 200025"/>
              <a:gd name="T1" fmla="*/ 199450 w 200025"/>
              <a:gd name="T2" fmla="*/ 0 60000 65536"/>
              <a:gd name="T3" fmla="*/ 0 60000 65536"/>
              <a:gd name="T4" fmla="*/ 0 w 200025"/>
              <a:gd name="T5" fmla="*/ 200025 w 2000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0025">
                <a:moveTo>
                  <a:pt x="0" y="0"/>
                </a:moveTo>
                <a:lnTo>
                  <a:pt x="199450" y="0"/>
                </a:lnTo>
              </a:path>
            </a:pathLst>
          </a:custGeom>
          <a:noFill/>
          <a:ln w="3809">
            <a:solidFill>
              <a:srgbClr val="00D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90" name="object 99"/>
          <p:cNvSpPr>
            <a:spLocks/>
          </p:cNvSpPr>
          <p:nvPr/>
        </p:nvSpPr>
        <p:spPr bwMode="auto">
          <a:xfrm>
            <a:off x="4424363" y="3270250"/>
            <a:ext cx="341312" cy="0"/>
          </a:xfrm>
          <a:custGeom>
            <a:avLst/>
            <a:gdLst>
              <a:gd name="T0" fmla="*/ 0 w 341629"/>
              <a:gd name="T1" fmla="*/ 341313 w 341629"/>
              <a:gd name="T2" fmla="*/ 0 60000 65536"/>
              <a:gd name="T3" fmla="*/ 0 60000 65536"/>
              <a:gd name="T4" fmla="*/ 0 w 341629"/>
              <a:gd name="T5" fmla="*/ 341629 w 3416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41629">
                <a:moveTo>
                  <a:pt x="0" y="0"/>
                </a:moveTo>
                <a:lnTo>
                  <a:pt x="341630" y="0"/>
                </a:lnTo>
              </a:path>
            </a:pathLst>
          </a:custGeom>
          <a:noFill/>
          <a:ln w="3809">
            <a:solidFill>
              <a:srgbClr val="00D1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91" name="object 100"/>
          <p:cNvSpPr>
            <a:spLocks/>
          </p:cNvSpPr>
          <p:nvPr/>
        </p:nvSpPr>
        <p:spPr bwMode="auto">
          <a:xfrm>
            <a:off x="4425950" y="3016250"/>
            <a:ext cx="0" cy="250825"/>
          </a:xfrm>
          <a:custGeom>
            <a:avLst/>
            <a:gdLst>
              <a:gd name="T0" fmla="*/ 0 h 251460"/>
              <a:gd name="T1" fmla="*/ 250825 h 251460"/>
              <a:gd name="T2" fmla="*/ 0 60000 65536"/>
              <a:gd name="T3" fmla="*/ 0 60000 65536"/>
              <a:gd name="T4" fmla="*/ 0 h 251460"/>
              <a:gd name="T5" fmla="*/ 251460 h 2514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noFill/>
          <a:ln w="3810">
            <a:solidFill>
              <a:srgbClr val="00D1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92" name="object 101"/>
          <p:cNvSpPr>
            <a:spLocks/>
          </p:cNvSpPr>
          <p:nvPr/>
        </p:nvSpPr>
        <p:spPr bwMode="auto">
          <a:xfrm>
            <a:off x="4765675" y="3016250"/>
            <a:ext cx="0" cy="250825"/>
          </a:xfrm>
          <a:custGeom>
            <a:avLst/>
            <a:gdLst>
              <a:gd name="T0" fmla="*/ 0 h 251460"/>
              <a:gd name="T1" fmla="*/ 250825 h 251460"/>
              <a:gd name="T2" fmla="*/ 0 60000 65536"/>
              <a:gd name="T3" fmla="*/ 0 60000 65536"/>
              <a:gd name="T4" fmla="*/ 0 h 251460"/>
              <a:gd name="T5" fmla="*/ 251460 h 2514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noFill/>
          <a:ln w="3175">
            <a:solidFill>
              <a:srgbClr val="00D1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93" name="object 102"/>
          <p:cNvSpPr>
            <a:spLocks/>
          </p:cNvSpPr>
          <p:nvPr/>
        </p:nvSpPr>
        <p:spPr bwMode="auto">
          <a:xfrm>
            <a:off x="4494213" y="2978150"/>
            <a:ext cx="201612" cy="0"/>
          </a:xfrm>
          <a:custGeom>
            <a:avLst/>
            <a:gdLst>
              <a:gd name="T0" fmla="*/ 0 w 201929"/>
              <a:gd name="T1" fmla="*/ 201585 w 201929"/>
              <a:gd name="T2" fmla="*/ 0 60000 65536"/>
              <a:gd name="T3" fmla="*/ 0 60000 65536"/>
              <a:gd name="T4" fmla="*/ 0 w 201929"/>
              <a:gd name="T5" fmla="*/ 201929 w 2019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1929">
                <a:moveTo>
                  <a:pt x="0" y="0"/>
                </a:moveTo>
                <a:lnTo>
                  <a:pt x="201902" y="0"/>
                </a:lnTo>
              </a:path>
            </a:pathLst>
          </a:custGeom>
          <a:noFill/>
          <a:ln w="3810">
            <a:solidFill>
              <a:srgbClr val="00D1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94" name="object 103"/>
          <p:cNvSpPr>
            <a:spLocks/>
          </p:cNvSpPr>
          <p:nvPr/>
        </p:nvSpPr>
        <p:spPr bwMode="auto">
          <a:xfrm>
            <a:off x="4429125" y="3265488"/>
            <a:ext cx="334963" cy="0"/>
          </a:xfrm>
          <a:custGeom>
            <a:avLst/>
            <a:gdLst>
              <a:gd name="T0" fmla="*/ 0 w 335279"/>
              <a:gd name="T1" fmla="*/ 334964 w 335279"/>
              <a:gd name="T2" fmla="*/ 0 60000 65536"/>
              <a:gd name="T3" fmla="*/ 0 60000 65536"/>
              <a:gd name="T4" fmla="*/ 0 w 335279"/>
              <a:gd name="T5" fmla="*/ 335279 w 33527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35279">
                <a:moveTo>
                  <a:pt x="0" y="0"/>
                </a:moveTo>
                <a:lnTo>
                  <a:pt x="335280" y="0"/>
                </a:lnTo>
              </a:path>
            </a:pathLst>
          </a:custGeom>
          <a:noFill/>
          <a:ln w="3810">
            <a:solidFill>
              <a:srgbClr val="00D2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95" name="object 104"/>
          <p:cNvSpPr>
            <a:spLocks/>
          </p:cNvSpPr>
          <p:nvPr/>
        </p:nvSpPr>
        <p:spPr bwMode="auto">
          <a:xfrm>
            <a:off x="4429125" y="3016250"/>
            <a:ext cx="0" cy="247650"/>
          </a:xfrm>
          <a:custGeom>
            <a:avLst/>
            <a:gdLst>
              <a:gd name="T0" fmla="*/ 0 h 247650"/>
              <a:gd name="T1" fmla="*/ 247650 h 247650"/>
              <a:gd name="T2" fmla="*/ 0 60000 65536"/>
              <a:gd name="T3" fmla="*/ 0 60000 65536"/>
              <a:gd name="T4" fmla="*/ 0 h 247650"/>
              <a:gd name="T5" fmla="*/ 247650 h 2476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noFill/>
          <a:ln w="3175">
            <a:solidFill>
              <a:srgbClr val="00D2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96" name="object 105"/>
          <p:cNvSpPr>
            <a:spLocks/>
          </p:cNvSpPr>
          <p:nvPr/>
        </p:nvSpPr>
        <p:spPr bwMode="auto">
          <a:xfrm>
            <a:off x="4762500" y="3016250"/>
            <a:ext cx="0" cy="247650"/>
          </a:xfrm>
          <a:custGeom>
            <a:avLst/>
            <a:gdLst>
              <a:gd name="T0" fmla="*/ 0 h 247650"/>
              <a:gd name="T1" fmla="*/ 247650 h 247650"/>
              <a:gd name="T2" fmla="*/ 0 60000 65536"/>
              <a:gd name="T3" fmla="*/ 0 60000 65536"/>
              <a:gd name="T4" fmla="*/ 0 h 247650"/>
              <a:gd name="T5" fmla="*/ 247650 h 2476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noFill/>
          <a:ln w="3810">
            <a:solidFill>
              <a:srgbClr val="00D2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97" name="object 106"/>
          <p:cNvSpPr>
            <a:spLocks/>
          </p:cNvSpPr>
          <p:nvPr/>
        </p:nvSpPr>
        <p:spPr bwMode="auto">
          <a:xfrm>
            <a:off x="4494213" y="2981325"/>
            <a:ext cx="203200" cy="0"/>
          </a:xfrm>
          <a:custGeom>
            <a:avLst/>
            <a:gdLst>
              <a:gd name="T0" fmla="*/ 0 w 203835"/>
              <a:gd name="T1" fmla="*/ 202903 w 203835"/>
              <a:gd name="T2" fmla="*/ 0 60000 65536"/>
              <a:gd name="T3" fmla="*/ 0 60000 65536"/>
              <a:gd name="T4" fmla="*/ 0 w 203835"/>
              <a:gd name="T5" fmla="*/ 203835 w 2038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3835">
                <a:moveTo>
                  <a:pt x="0" y="0"/>
                </a:moveTo>
                <a:lnTo>
                  <a:pt x="203537" y="0"/>
                </a:lnTo>
              </a:path>
            </a:pathLst>
          </a:custGeom>
          <a:noFill/>
          <a:ln w="3175">
            <a:solidFill>
              <a:srgbClr val="00D2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98" name="object 107"/>
          <p:cNvSpPr>
            <a:spLocks/>
          </p:cNvSpPr>
          <p:nvPr/>
        </p:nvSpPr>
        <p:spPr bwMode="auto">
          <a:xfrm>
            <a:off x="4430713" y="3262313"/>
            <a:ext cx="328612" cy="0"/>
          </a:xfrm>
          <a:custGeom>
            <a:avLst/>
            <a:gdLst>
              <a:gd name="T0" fmla="*/ 0 w 328929"/>
              <a:gd name="T1" fmla="*/ 328613 w 328929"/>
              <a:gd name="T2" fmla="*/ 0 60000 65536"/>
              <a:gd name="T3" fmla="*/ 0 60000 65536"/>
              <a:gd name="T4" fmla="*/ 0 w 328929"/>
              <a:gd name="T5" fmla="*/ 328929 w 3289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8929">
                <a:moveTo>
                  <a:pt x="0" y="0"/>
                </a:moveTo>
                <a:lnTo>
                  <a:pt x="328930" y="0"/>
                </a:lnTo>
              </a:path>
            </a:pathLst>
          </a:custGeom>
          <a:noFill/>
          <a:ln w="3810">
            <a:solidFill>
              <a:srgbClr val="00D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99" name="object 108"/>
          <p:cNvSpPr>
            <a:spLocks/>
          </p:cNvSpPr>
          <p:nvPr/>
        </p:nvSpPr>
        <p:spPr bwMode="auto">
          <a:xfrm>
            <a:off x="4432300" y="3016250"/>
            <a:ext cx="0" cy="244475"/>
          </a:xfrm>
          <a:custGeom>
            <a:avLst/>
            <a:gdLst>
              <a:gd name="T0" fmla="*/ 0 h 243839"/>
              <a:gd name="T1" fmla="*/ 244475 h 243839"/>
              <a:gd name="T2" fmla="*/ 0 60000 65536"/>
              <a:gd name="T3" fmla="*/ 0 60000 65536"/>
              <a:gd name="T4" fmla="*/ 0 h 243839"/>
              <a:gd name="T5" fmla="*/ 243839 h 24383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noFill/>
          <a:ln w="3810">
            <a:solidFill>
              <a:srgbClr val="00D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00" name="object 109"/>
          <p:cNvSpPr>
            <a:spLocks/>
          </p:cNvSpPr>
          <p:nvPr/>
        </p:nvSpPr>
        <p:spPr bwMode="auto">
          <a:xfrm>
            <a:off x="4757738" y="3016250"/>
            <a:ext cx="0" cy="244475"/>
          </a:xfrm>
          <a:custGeom>
            <a:avLst/>
            <a:gdLst>
              <a:gd name="T0" fmla="*/ 0 h 243839"/>
              <a:gd name="T1" fmla="*/ 244475 h 243839"/>
              <a:gd name="T2" fmla="*/ 0 60000 65536"/>
              <a:gd name="T3" fmla="*/ 0 60000 65536"/>
              <a:gd name="T4" fmla="*/ 0 h 243839"/>
              <a:gd name="T5" fmla="*/ 243839 h 24383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noFill/>
          <a:ln w="3810">
            <a:solidFill>
              <a:srgbClr val="00D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01" name="object 110"/>
          <p:cNvSpPr>
            <a:spLocks/>
          </p:cNvSpPr>
          <p:nvPr/>
        </p:nvSpPr>
        <p:spPr bwMode="auto">
          <a:xfrm>
            <a:off x="4492625" y="2984500"/>
            <a:ext cx="206375" cy="0"/>
          </a:xfrm>
          <a:custGeom>
            <a:avLst/>
            <a:gdLst>
              <a:gd name="T0" fmla="*/ 0 w 206375"/>
              <a:gd name="T1" fmla="*/ 205989 w 206375"/>
              <a:gd name="T2" fmla="*/ 0 60000 65536"/>
              <a:gd name="T3" fmla="*/ 0 60000 65536"/>
              <a:gd name="T4" fmla="*/ 0 w 206375"/>
              <a:gd name="T5" fmla="*/ 206375 w 2063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6375">
                <a:moveTo>
                  <a:pt x="0" y="0"/>
                </a:moveTo>
                <a:lnTo>
                  <a:pt x="205989" y="0"/>
                </a:lnTo>
              </a:path>
            </a:pathLst>
          </a:custGeom>
          <a:noFill/>
          <a:ln w="3810">
            <a:solidFill>
              <a:srgbClr val="00D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02" name="object 111"/>
          <p:cNvSpPr>
            <a:spLocks/>
          </p:cNvSpPr>
          <p:nvPr/>
        </p:nvSpPr>
        <p:spPr bwMode="auto">
          <a:xfrm>
            <a:off x="4435475" y="3259138"/>
            <a:ext cx="320675" cy="0"/>
          </a:xfrm>
          <a:custGeom>
            <a:avLst/>
            <a:gdLst>
              <a:gd name="T0" fmla="*/ 0 w 321310"/>
              <a:gd name="T1" fmla="*/ 320675 w 321310"/>
              <a:gd name="T2" fmla="*/ 0 60000 65536"/>
              <a:gd name="T3" fmla="*/ 0 60000 65536"/>
              <a:gd name="T4" fmla="*/ 0 w 321310"/>
              <a:gd name="T5" fmla="*/ 321310 w 32131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1310">
                <a:moveTo>
                  <a:pt x="0" y="0"/>
                </a:moveTo>
                <a:lnTo>
                  <a:pt x="321310" y="0"/>
                </a:lnTo>
              </a:path>
            </a:pathLst>
          </a:custGeom>
          <a:noFill/>
          <a:ln w="3175">
            <a:solidFill>
              <a:srgbClr val="00D4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03" name="object 112"/>
          <p:cNvSpPr>
            <a:spLocks/>
          </p:cNvSpPr>
          <p:nvPr/>
        </p:nvSpPr>
        <p:spPr bwMode="auto">
          <a:xfrm>
            <a:off x="4437063" y="3016250"/>
            <a:ext cx="0" cy="241300"/>
          </a:xfrm>
          <a:custGeom>
            <a:avLst/>
            <a:gdLst>
              <a:gd name="T0" fmla="*/ 0 h 241300"/>
              <a:gd name="T1" fmla="*/ 241300 h 241300"/>
              <a:gd name="T2" fmla="*/ 0 60000 65536"/>
              <a:gd name="T3" fmla="*/ 0 60000 65536"/>
              <a:gd name="T4" fmla="*/ 0 h 241300"/>
              <a:gd name="T5" fmla="*/ 241300 h 2413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noFill/>
          <a:ln w="3810">
            <a:solidFill>
              <a:srgbClr val="00D4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04" name="object 113"/>
          <p:cNvSpPr>
            <a:spLocks/>
          </p:cNvSpPr>
          <p:nvPr/>
        </p:nvSpPr>
        <p:spPr bwMode="auto">
          <a:xfrm>
            <a:off x="4754563" y="3016250"/>
            <a:ext cx="0" cy="241300"/>
          </a:xfrm>
          <a:custGeom>
            <a:avLst/>
            <a:gdLst>
              <a:gd name="T0" fmla="*/ 0 h 241300"/>
              <a:gd name="T1" fmla="*/ 241300 h 241300"/>
              <a:gd name="T2" fmla="*/ 0 60000 65536"/>
              <a:gd name="T3" fmla="*/ 0 60000 65536"/>
              <a:gd name="T4" fmla="*/ 0 h 241300"/>
              <a:gd name="T5" fmla="*/ 241300 h 2413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noFill/>
          <a:ln w="3810">
            <a:solidFill>
              <a:srgbClr val="00D4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05" name="object 114"/>
          <p:cNvSpPr>
            <a:spLocks/>
          </p:cNvSpPr>
          <p:nvPr/>
        </p:nvSpPr>
        <p:spPr bwMode="auto">
          <a:xfrm>
            <a:off x="4491038" y="2989263"/>
            <a:ext cx="209550" cy="0"/>
          </a:xfrm>
          <a:custGeom>
            <a:avLst/>
            <a:gdLst>
              <a:gd name="T0" fmla="*/ 0 w 208914"/>
              <a:gd name="T1" fmla="*/ 209076 w 208914"/>
              <a:gd name="T2" fmla="*/ 0 60000 65536"/>
              <a:gd name="T3" fmla="*/ 0 60000 65536"/>
              <a:gd name="T4" fmla="*/ 0 w 208914"/>
              <a:gd name="T5" fmla="*/ 208914 w 20891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8914">
                <a:moveTo>
                  <a:pt x="0" y="0"/>
                </a:moveTo>
                <a:lnTo>
                  <a:pt x="208441" y="0"/>
                </a:lnTo>
              </a:path>
            </a:pathLst>
          </a:custGeom>
          <a:noFill/>
          <a:ln w="3810">
            <a:solidFill>
              <a:srgbClr val="00D4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06" name="object 115"/>
          <p:cNvSpPr>
            <a:spLocks/>
          </p:cNvSpPr>
          <p:nvPr/>
        </p:nvSpPr>
        <p:spPr bwMode="auto">
          <a:xfrm>
            <a:off x="4438650" y="3255963"/>
            <a:ext cx="314325" cy="0"/>
          </a:xfrm>
          <a:custGeom>
            <a:avLst/>
            <a:gdLst>
              <a:gd name="T0" fmla="*/ 0 w 313689"/>
              <a:gd name="T1" fmla="*/ 314325 w 313689"/>
              <a:gd name="T2" fmla="*/ 0 60000 65536"/>
              <a:gd name="T3" fmla="*/ 0 60000 65536"/>
              <a:gd name="T4" fmla="*/ 0 w 313689"/>
              <a:gd name="T5" fmla="*/ 313689 w 31368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13689">
                <a:moveTo>
                  <a:pt x="0" y="0"/>
                </a:moveTo>
                <a:lnTo>
                  <a:pt x="313689" y="0"/>
                </a:lnTo>
              </a:path>
            </a:pathLst>
          </a:custGeom>
          <a:noFill/>
          <a:ln w="3810">
            <a:solidFill>
              <a:srgbClr val="00D5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07" name="object 116"/>
          <p:cNvSpPr>
            <a:spLocks/>
          </p:cNvSpPr>
          <p:nvPr/>
        </p:nvSpPr>
        <p:spPr bwMode="auto">
          <a:xfrm>
            <a:off x="4440238" y="3016250"/>
            <a:ext cx="0" cy="238125"/>
          </a:xfrm>
          <a:custGeom>
            <a:avLst/>
            <a:gdLst>
              <a:gd name="T0" fmla="*/ 0 h 237489"/>
              <a:gd name="T1" fmla="*/ 238125 h 237489"/>
              <a:gd name="T2" fmla="*/ 0 60000 65536"/>
              <a:gd name="T3" fmla="*/ 0 60000 65536"/>
              <a:gd name="T4" fmla="*/ 0 h 237489"/>
              <a:gd name="T5" fmla="*/ 237489 h 23748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noFill/>
          <a:ln w="3810">
            <a:solidFill>
              <a:srgbClr val="00D5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08" name="object 117"/>
          <p:cNvSpPr>
            <a:spLocks/>
          </p:cNvSpPr>
          <p:nvPr/>
        </p:nvSpPr>
        <p:spPr bwMode="auto">
          <a:xfrm>
            <a:off x="4749800" y="3016250"/>
            <a:ext cx="0" cy="238125"/>
          </a:xfrm>
          <a:custGeom>
            <a:avLst/>
            <a:gdLst>
              <a:gd name="T0" fmla="*/ 0 h 237489"/>
              <a:gd name="T1" fmla="*/ 238125 h 237489"/>
              <a:gd name="T2" fmla="*/ 0 60000 65536"/>
              <a:gd name="T3" fmla="*/ 0 60000 65536"/>
              <a:gd name="T4" fmla="*/ 0 h 237489"/>
              <a:gd name="T5" fmla="*/ 237489 h 23748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noFill/>
          <a:ln w="3810">
            <a:solidFill>
              <a:srgbClr val="00D5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09" name="object 118"/>
          <p:cNvSpPr>
            <a:spLocks/>
          </p:cNvSpPr>
          <p:nvPr/>
        </p:nvSpPr>
        <p:spPr bwMode="auto">
          <a:xfrm>
            <a:off x="4489450" y="2992438"/>
            <a:ext cx="212725" cy="0"/>
          </a:xfrm>
          <a:custGeom>
            <a:avLst/>
            <a:gdLst>
              <a:gd name="T0" fmla="*/ 0 w 211454"/>
              <a:gd name="T1" fmla="*/ 212161 w 211454"/>
              <a:gd name="T2" fmla="*/ 0 60000 65536"/>
              <a:gd name="T3" fmla="*/ 0 60000 65536"/>
              <a:gd name="T4" fmla="*/ 0 w 211454"/>
              <a:gd name="T5" fmla="*/ 211454 w 2114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1454">
                <a:moveTo>
                  <a:pt x="0" y="0"/>
                </a:moveTo>
                <a:lnTo>
                  <a:pt x="210893" y="0"/>
                </a:lnTo>
              </a:path>
            </a:pathLst>
          </a:custGeom>
          <a:noFill/>
          <a:ln w="3810">
            <a:solidFill>
              <a:srgbClr val="00D5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10" name="object 119"/>
          <p:cNvSpPr>
            <a:spLocks/>
          </p:cNvSpPr>
          <p:nvPr/>
        </p:nvSpPr>
        <p:spPr bwMode="auto">
          <a:xfrm>
            <a:off x="4441825" y="3251200"/>
            <a:ext cx="306388" cy="0"/>
          </a:xfrm>
          <a:custGeom>
            <a:avLst/>
            <a:gdLst>
              <a:gd name="T0" fmla="*/ 0 w 306070"/>
              <a:gd name="T1" fmla="*/ 306387 w 306070"/>
              <a:gd name="T2" fmla="*/ 0 60000 65536"/>
              <a:gd name="T3" fmla="*/ 0 60000 65536"/>
              <a:gd name="T4" fmla="*/ 0 w 306070"/>
              <a:gd name="T5" fmla="*/ 306070 w 3060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06070">
                <a:moveTo>
                  <a:pt x="0" y="0"/>
                </a:moveTo>
                <a:lnTo>
                  <a:pt x="306069" y="0"/>
                </a:lnTo>
              </a:path>
            </a:pathLst>
          </a:custGeom>
          <a:noFill/>
          <a:ln w="3810">
            <a:solidFill>
              <a:srgbClr val="00D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11" name="object 120"/>
          <p:cNvSpPr>
            <a:spLocks/>
          </p:cNvSpPr>
          <p:nvPr/>
        </p:nvSpPr>
        <p:spPr bwMode="auto">
          <a:xfrm>
            <a:off x="4445000" y="3016250"/>
            <a:ext cx="0" cy="233363"/>
          </a:xfrm>
          <a:custGeom>
            <a:avLst/>
            <a:gdLst>
              <a:gd name="T0" fmla="*/ 0 h 233680"/>
              <a:gd name="T1" fmla="*/ 233362 h 233680"/>
              <a:gd name="T2" fmla="*/ 0 60000 65536"/>
              <a:gd name="T3" fmla="*/ 0 60000 65536"/>
              <a:gd name="T4" fmla="*/ 0 h 233680"/>
              <a:gd name="T5" fmla="*/ 233680 h 23368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3680">
                <a:moveTo>
                  <a:pt x="0" y="0"/>
                </a:moveTo>
                <a:lnTo>
                  <a:pt x="0" y="233679"/>
                </a:lnTo>
              </a:path>
            </a:pathLst>
          </a:custGeom>
          <a:noFill/>
          <a:ln w="3810">
            <a:solidFill>
              <a:srgbClr val="00D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12" name="object 121"/>
          <p:cNvSpPr>
            <a:spLocks/>
          </p:cNvSpPr>
          <p:nvPr/>
        </p:nvSpPr>
        <p:spPr bwMode="auto">
          <a:xfrm>
            <a:off x="4746625" y="3016250"/>
            <a:ext cx="0" cy="233363"/>
          </a:xfrm>
          <a:custGeom>
            <a:avLst/>
            <a:gdLst>
              <a:gd name="T0" fmla="*/ 0 h 233680"/>
              <a:gd name="T1" fmla="*/ 233362 h 233680"/>
              <a:gd name="T2" fmla="*/ 0 60000 65536"/>
              <a:gd name="T3" fmla="*/ 0 60000 65536"/>
              <a:gd name="T4" fmla="*/ 0 h 233680"/>
              <a:gd name="T5" fmla="*/ 233680 h 23368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3680">
                <a:moveTo>
                  <a:pt x="0" y="0"/>
                </a:moveTo>
                <a:lnTo>
                  <a:pt x="0" y="233679"/>
                </a:lnTo>
              </a:path>
            </a:pathLst>
          </a:custGeom>
          <a:noFill/>
          <a:ln w="3809">
            <a:solidFill>
              <a:srgbClr val="00D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13" name="object 122"/>
          <p:cNvSpPr>
            <a:spLocks/>
          </p:cNvSpPr>
          <p:nvPr/>
        </p:nvSpPr>
        <p:spPr bwMode="auto">
          <a:xfrm>
            <a:off x="4489450" y="2997200"/>
            <a:ext cx="212725" cy="0"/>
          </a:xfrm>
          <a:custGeom>
            <a:avLst/>
            <a:gdLst>
              <a:gd name="T0" fmla="*/ 0 w 213360"/>
              <a:gd name="T1" fmla="*/ 212711 w 213360"/>
              <a:gd name="T2" fmla="*/ 0 60000 65536"/>
              <a:gd name="T3" fmla="*/ 0 60000 65536"/>
              <a:gd name="T4" fmla="*/ 0 w 213360"/>
              <a:gd name="T5" fmla="*/ 213360 w 2133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3360">
                <a:moveTo>
                  <a:pt x="0" y="0"/>
                </a:moveTo>
                <a:lnTo>
                  <a:pt x="213346" y="0"/>
                </a:lnTo>
              </a:path>
            </a:pathLst>
          </a:custGeom>
          <a:noFill/>
          <a:ln w="3810">
            <a:solidFill>
              <a:srgbClr val="00D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14" name="object 123"/>
          <p:cNvSpPr>
            <a:spLocks/>
          </p:cNvSpPr>
          <p:nvPr/>
        </p:nvSpPr>
        <p:spPr bwMode="auto">
          <a:xfrm>
            <a:off x="4446588" y="3248025"/>
            <a:ext cx="298450" cy="0"/>
          </a:xfrm>
          <a:custGeom>
            <a:avLst/>
            <a:gdLst>
              <a:gd name="T0" fmla="*/ 0 w 298450"/>
              <a:gd name="T1" fmla="*/ 298450 w 298450"/>
              <a:gd name="T2" fmla="*/ 0 60000 65536"/>
              <a:gd name="T3" fmla="*/ 0 60000 65536"/>
              <a:gd name="T4" fmla="*/ 0 w 298450"/>
              <a:gd name="T5" fmla="*/ 298450 w 2984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noFill/>
          <a:ln w="3810">
            <a:solidFill>
              <a:srgbClr val="00D7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15" name="object 124"/>
          <p:cNvSpPr>
            <a:spLocks/>
          </p:cNvSpPr>
          <p:nvPr/>
        </p:nvSpPr>
        <p:spPr bwMode="auto">
          <a:xfrm>
            <a:off x="4448175" y="3016250"/>
            <a:ext cx="0" cy="230188"/>
          </a:xfrm>
          <a:custGeom>
            <a:avLst/>
            <a:gdLst>
              <a:gd name="T0" fmla="*/ 0 h 229869"/>
              <a:gd name="T1" fmla="*/ 230188 h 229869"/>
              <a:gd name="T2" fmla="*/ 0 60000 65536"/>
              <a:gd name="T3" fmla="*/ 0 60000 65536"/>
              <a:gd name="T4" fmla="*/ 0 h 229869"/>
              <a:gd name="T5" fmla="*/ 229869 h 22986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29869">
                <a:moveTo>
                  <a:pt x="0" y="0"/>
                </a:moveTo>
                <a:lnTo>
                  <a:pt x="0" y="229869"/>
                </a:lnTo>
              </a:path>
            </a:pathLst>
          </a:custGeom>
          <a:noFill/>
          <a:ln w="3809">
            <a:solidFill>
              <a:srgbClr val="00D7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16" name="object 125"/>
          <p:cNvSpPr>
            <a:spLocks/>
          </p:cNvSpPr>
          <p:nvPr/>
        </p:nvSpPr>
        <p:spPr bwMode="auto">
          <a:xfrm>
            <a:off x="4743450" y="3016250"/>
            <a:ext cx="0" cy="230188"/>
          </a:xfrm>
          <a:custGeom>
            <a:avLst/>
            <a:gdLst>
              <a:gd name="T0" fmla="*/ 0 h 229869"/>
              <a:gd name="T1" fmla="*/ 230189 h 229869"/>
              <a:gd name="T2" fmla="*/ 0 60000 65536"/>
              <a:gd name="T3" fmla="*/ 0 60000 65536"/>
              <a:gd name="T4" fmla="*/ 0 h 229869"/>
              <a:gd name="T5" fmla="*/ 229869 h 22986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29869">
                <a:moveTo>
                  <a:pt x="0" y="0"/>
                </a:moveTo>
                <a:lnTo>
                  <a:pt x="0" y="229870"/>
                </a:lnTo>
              </a:path>
            </a:pathLst>
          </a:custGeom>
          <a:noFill/>
          <a:ln w="3175">
            <a:solidFill>
              <a:srgbClr val="00D7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17" name="object 126"/>
          <p:cNvSpPr>
            <a:spLocks/>
          </p:cNvSpPr>
          <p:nvPr/>
        </p:nvSpPr>
        <p:spPr bwMode="auto">
          <a:xfrm>
            <a:off x="4487863" y="3000375"/>
            <a:ext cx="215900" cy="0"/>
          </a:xfrm>
          <a:custGeom>
            <a:avLst/>
            <a:gdLst>
              <a:gd name="T0" fmla="*/ 0 w 215900"/>
              <a:gd name="T1" fmla="*/ 215798 w 215900"/>
              <a:gd name="T2" fmla="*/ 0 60000 65536"/>
              <a:gd name="T3" fmla="*/ 0 60000 65536"/>
              <a:gd name="T4" fmla="*/ 0 w 215900"/>
              <a:gd name="T5" fmla="*/ 215900 w 2159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5900">
                <a:moveTo>
                  <a:pt x="0" y="0"/>
                </a:moveTo>
                <a:lnTo>
                  <a:pt x="215798" y="0"/>
                </a:lnTo>
              </a:path>
            </a:pathLst>
          </a:custGeom>
          <a:noFill/>
          <a:ln w="3809">
            <a:solidFill>
              <a:srgbClr val="00D7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18" name="object 127"/>
          <p:cNvSpPr>
            <a:spLocks/>
          </p:cNvSpPr>
          <p:nvPr/>
        </p:nvSpPr>
        <p:spPr bwMode="auto">
          <a:xfrm>
            <a:off x="4449763" y="3244850"/>
            <a:ext cx="292100" cy="0"/>
          </a:xfrm>
          <a:custGeom>
            <a:avLst/>
            <a:gdLst>
              <a:gd name="T0" fmla="*/ 0 w 292100"/>
              <a:gd name="T1" fmla="*/ 292100 w 292100"/>
              <a:gd name="T2" fmla="*/ 0 60000 65536"/>
              <a:gd name="T3" fmla="*/ 0 60000 65536"/>
              <a:gd name="T4" fmla="*/ 0 w 292100"/>
              <a:gd name="T5" fmla="*/ 292100 w 2921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noFill/>
          <a:ln w="3809">
            <a:solidFill>
              <a:srgbClr val="00D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19" name="object 128"/>
          <p:cNvSpPr>
            <a:spLocks/>
          </p:cNvSpPr>
          <p:nvPr/>
        </p:nvSpPr>
        <p:spPr bwMode="auto">
          <a:xfrm>
            <a:off x="4451350" y="3016250"/>
            <a:ext cx="0" cy="225425"/>
          </a:xfrm>
          <a:custGeom>
            <a:avLst/>
            <a:gdLst>
              <a:gd name="T0" fmla="*/ 0 h 226060"/>
              <a:gd name="T1" fmla="*/ 225425 h 226060"/>
              <a:gd name="T2" fmla="*/ 0 60000 65536"/>
              <a:gd name="T3" fmla="*/ 0 60000 65536"/>
              <a:gd name="T4" fmla="*/ 0 h 226060"/>
              <a:gd name="T5" fmla="*/ 226060 h 2260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noFill/>
          <a:ln w="3175">
            <a:solidFill>
              <a:srgbClr val="00D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20" name="object 129"/>
          <p:cNvSpPr>
            <a:spLocks/>
          </p:cNvSpPr>
          <p:nvPr/>
        </p:nvSpPr>
        <p:spPr bwMode="auto">
          <a:xfrm>
            <a:off x="4740275" y="3016250"/>
            <a:ext cx="0" cy="225425"/>
          </a:xfrm>
          <a:custGeom>
            <a:avLst/>
            <a:gdLst>
              <a:gd name="T0" fmla="*/ 0 h 226060"/>
              <a:gd name="T1" fmla="*/ 225425 h 226060"/>
              <a:gd name="T2" fmla="*/ 0 60000 65536"/>
              <a:gd name="T3" fmla="*/ 0 60000 65536"/>
              <a:gd name="T4" fmla="*/ 0 h 226060"/>
              <a:gd name="T5" fmla="*/ 226060 h 2260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noFill/>
          <a:ln w="3809">
            <a:solidFill>
              <a:srgbClr val="00D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21" name="object 130"/>
          <p:cNvSpPr>
            <a:spLocks/>
          </p:cNvSpPr>
          <p:nvPr/>
        </p:nvSpPr>
        <p:spPr bwMode="auto">
          <a:xfrm>
            <a:off x="4486275" y="3003550"/>
            <a:ext cx="219075" cy="0"/>
          </a:xfrm>
          <a:custGeom>
            <a:avLst/>
            <a:gdLst>
              <a:gd name="T0" fmla="*/ 0 w 217804"/>
              <a:gd name="T1" fmla="*/ 218702 w 217804"/>
              <a:gd name="T2" fmla="*/ 0 60000 65536"/>
              <a:gd name="T3" fmla="*/ 0 60000 65536"/>
              <a:gd name="T4" fmla="*/ 0 w 217804"/>
              <a:gd name="T5" fmla="*/ 217804 w 2178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7804">
                <a:moveTo>
                  <a:pt x="0" y="0"/>
                </a:moveTo>
                <a:lnTo>
                  <a:pt x="217433" y="0"/>
                </a:lnTo>
              </a:path>
            </a:pathLst>
          </a:custGeom>
          <a:noFill/>
          <a:ln w="3175">
            <a:solidFill>
              <a:srgbClr val="00D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22" name="object 131"/>
          <p:cNvSpPr>
            <a:spLocks/>
          </p:cNvSpPr>
          <p:nvPr/>
        </p:nvSpPr>
        <p:spPr bwMode="auto">
          <a:xfrm>
            <a:off x="4452938" y="3240088"/>
            <a:ext cx="285750" cy="0"/>
          </a:xfrm>
          <a:custGeom>
            <a:avLst/>
            <a:gdLst>
              <a:gd name="T0" fmla="*/ 0 w 285750"/>
              <a:gd name="T1" fmla="*/ 285750 w 285750"/>
              <a:gd name="T2" fmla="*/ 0 60000 65536"/>
              <a:gd name="T3" fmla="*/ 0 60000 65536"/>
              <a:gd name="T4" fmla="*/ 0 w 285750"/>
              <a:gd name="T5" fmla="*/ 285750 w 285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85750">
                <a:moveTo>
                  <a:pt x="0" y="0"/>
                </a:moveTo>
                <a:lnTo>
                  <a:pt x="285750" y="0"/>
                </a:lnTo>
              </a:path>
            </a:pathLst>
          </a:custGeom>
          <a:noFill/>
          <a:ln w="3810">
            <a:solidFill>
              <a:srgbClr val="00DA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23" name="object 132"/>
          <p:cNvSpPr>
            <a:spLocks/>
          </p:cNvSpPr>
          <p:nvPr/>
        </p:nvSpPr>
        <p:spPr bwMode="auto">
          <a:xfrm>
            <a:off x="4454525" y="3016250"/>
            <a:ext cx="0" cy="222250"/>
          </a:xfrm>
          <a:custGeom>
            <a:avLst/>
            <a:gdLst>
              <a:gd name="T0" fmla="*/ 0 h 222250"/>
              <a:gd name="T1" fmla="*/ 222250 h 222250"/>
              <a:gd name="T2" fmla="*/ 0 60000 65536"/>
              <a:gd name="T3" fmla="*/ 0 60000 65536"/>
              <a:gd name="T4" fmla="*/ 0 h 222250"/>
              <a:gd name="T5" fmla="*/ 222250 h 2222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noFill/>
          <a:ln w="3809">
            <a:solidFill>
              <a:srgbClr val="00DA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24" name="object 133"/>
          <p:cNvSpPr>
            <a:spLocks/>
          </p:cNvSpPr>
          <p:nvPr/>
        </p:nvSpPr>
        <p:spPr bwMode="auto">
          <a:xfrm>
            <a:off x="4737100" y="3016250"/>
            <a:ext cx="0" cy="222250"/>
          </a:xfrm>
          <a:custGeom>
            <a:avLst/>
            <a:gdLst>
              <a:gd name="T0" fmla="*/ 0 h 222250"/>
              <a:gd name="T1" fmla="*/ 222250 h 222250"/>
              <a:gd name="T2" fmla="*/ 0 60000 65536"/>
              <a:gd name="T3" fmla="*/ 0 60000 65536"/>
              <a:gd name="T4" fmla="*/ 0 h 222250"/>
              <a:gd name="T5" fmla="*/ 222250 h 2222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noFill/>
          <a:ln w="3810">
            <a:solidFill>
              <a:srgbClr val="00DA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25" name="object 134"/>
          <p:cNvSpPr>
            <a:spLocks/>
          </p:cNvSpPr>
          <p:nvPr/>
        </p:nvSpPr>
        <p:spPr bwMode="auto">
          <a:xfrm>
            <a:off x="4486275" y="3006725"/>
            <a:ext cx="219075" cy="0"/>
          </a:xfrm>
          <a:custGeom>
            <a:avLst/>
            <a:gdLst>
              <a:gd name="T0" fmla="*/ 0 w 220345"/>
              <a:gd name="T1" fmla="*/ 218618 w 220345"/>
              <a:gd name="T2" fmla="*/ 0 60000 65536"/>
              <a:gd name="T3" fmla="*/ 0 60000 65536"/>
              <a:gd name="T4" fmla="*/ 0 w 220345"/>
              <a:gd name="T5" fmla="*/ 220345 w 22034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20345">
                <a:moveTo>
                  <a:pt x="0" y="0"/>
                </a:moveTo>
                <a:lnTo>
                  <a:pt x="219885" y="0"/>
                </a:lnTo>
              </a:path>
            </a:pathLst>
          </a:custGeom>
          <a:noFill/>
          <a:ln w="3809">
            <a:solidFill>
              <a:srgbClr val="00DA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26" name="object 135"/>
          <p:cNvSpPr>
            <a:spLocks/>
          </p:cNvSpPr>
          <p:nvPr/>
        </p:nvSpPr>
        <p:spPr bwMode="auto">
          <a:xfrm>
            <a:off x="4456113" y="3236913"/>
            <a:ext cx="277812" cy="0"/>
          </a:xfrm>
          <a:custGeom>
            <a:avLst/>
            <a:gdLst>
              <a:gd name="T0" fmla="*/ 0 w 278129"/>
              <a:gd name="T1" fmla="*/ 277813 w 278129"/>
              <a:gd name="T2" fmla="*/ 0 60000 65536"/>
              <a:gd name="T3" fmla="*/ 0 60000 65536"/>
              <a:gd name="T4" fmla="*/ 0 w 278129"/>
              <a:gd name="T5" fmla="*/ 278129 w 2781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78129">
                <a:moveTo>
                  <a:pt x="0" y="0"/>
                </a:moveTo>
                <a:lnTo>
                  <a:pt x="278130" y="0"/>
                </a:lnTo>
              </a:path>
            </a:pathLst>
          </a:custGeom>
          <a:noFill/>
          <a:ln w="3810">
            <a:solidFill>
              <a:srgbClr val="00DB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27" name="object 136"/>
          <p:cNvSpPr>
            <a:spLocks/>
          </p:cNvSpPr>
          <p:nvPr/>
        </p:nvSpPr>
        <p:spPr bwMode="auto">
          <a:xfrm>
            <a:off x="4457700" y="3016250"/>
            <a:ext cx="0" cy="219075"/>
          </a:xfrm>
          <a:custGeom>
            <a:avLst/>
            <a:gdLst>
              <a:gd name="T0" fmla="*/ 0 h 218439"/>
              <a:gd name="T1" fmla="*/ 219075 h 218439"/>
              <a:gd name="T2" fmla="*/ 0 60000 65536"/>
              <a:gd name="T3" fmla="*/ 0 60000 65536"/>
              <a:gd name="T4" fmla="*/ 0 h 218439"/>
              <a:gd name="T5" fmla="*/ 218439 h 21843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8439">
                <a:moveTo>
                  <a:pt x="0" y="0"/>
                </a:moveTo>
                <a:lnTo>
                  <a:pt x="0" y="218439"/>
                </a:lnTo>
              </a:path>
            </a:pathLst>
          </a:custGeom>
          <a:noFill/>
          <a:ln w="3810">
            <a:solidFill>
              <a:srgbClr val="00DB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28" name="object 137"/>
          <p:cNvSpPr>
            <a:spLocks/>
          </p:cNvSpPr>
          <p:nvPr/>
        </p:nvSpPr>
        <p:spPr bwMode="auto">
          <a:xfrm>
            <a:off x="4732338" y="3016250"/>
            <a:ext cx="0" cy="219075"/>
          </a:xfrm>
          <a:custGeom>
            <a:avLst/>
            <a:gdLst>
              <a:gd name="T0" fmla="*/ 0 h 218439"/>
              <a:gd name="T1" fmla="*/ 219075 h 218439"/>
              <a:gd name="T2" fmla="*/ 0 60000 65536"/>
              <a:gd name="T3" fmla="*/ 0 60000 65536"/>
              <a:gd name="T4" fmla="*/ 0 h 218439"/>
              <a:gd name="T5" fmla="*/ 218439 h 21843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8439">
                <a:moveTo>
                  <a:pt x="0" y="0"/>
                </a:moveTo>
                <a:lnTo>
                  <a:pt x="0" y="218439"/>
                </a:lnTo>
              </a:path>
            </a:pathLst>
          </a:custGeom>
          <a:noFill/>
          <a:ln w="3810">
            <a:solidFill>
              <a:srgbClr val="00DB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29" name="object 138"/>
          <p:cNvSpPr>
            <a:spLocks/>
          </p:cNvSpPr>
          <p:nvPr/>
        </p:nvSpPr>
        <p:spPr bwMode="auto">
          <a:xfrm>
            <a:off x="4484688" y="3009900"/>
            <a:ext cx="222250" cy="0"/>
          </a:xfrm>
          <a:custGeom>
            <a:avLst/>
            <a:gdLst>
              <a:gd name="T0" fmla="*/ 0 w 222885"/>
              <a:gd name="T1" fmla="*/ 221704 w 222885"/>
              <a:gd name="T2" fmla="*/ 0 60000 65536"/>
              <a:gd name="T3" fmla="*/ 0 60000 65536"/>
              <a:gd name="T4" fmla="*/ 0 w 222885"/>
              <a:gd name="T5" fmla="*/ 222885 w 22288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22885">
                <a:moveTo>
                  <a:pt x="0" y="0"/>
                </a:moveTo>
                <a:lnTo>
                  <a:pt x="222337" y="0"/>
                </a:lnTo>
              </a:path>
            </a:pathLst>
          </a:custGeom>
          <a:noFill/>
          <a:ln w="3810">
            <a:solidFill>
              <a:srgbClr val="00DB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30" name="object 139"/>
          <p:cNvSpPr>
            <a:spLocks/>
          </p:cNvSpPr>
          <p:nvPr/>
        </p:nvSpPr>
        <p:spPr bwMode="auto">
          <a:xfrm>
            <a:off x="4460875" y="3233738"/>
            <a:ext cx="269875" cy="0"/>
          </a:xfrm>
          <a:custGeom>
            <a:avLst/>
            <a:gdLst>
              <a:gd name="T0" fmla="*/ 0 w 270510"/>
              <a:gd name="T1" fmla="*/ 269875 w 270510"/>
              <a:gd name="T2" fmla="*/ 0 60000 65536"/>
              <a:gd name="T3" fmla="*/ 0 60000 65536"/>
              <a:gd name="T4" fmla="*/ 0 w 270510"/>
              <a:gd name="T5" fmla="*/ 270510 w 27051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70510">
                <a:moveTo>
                  <a:pt x="0" y="0"/>
                </a:moveTo>
                <a:lnTo>
                  <a:pt x="270510" y="0"/>
                </a:lnTo>
              </a:path>
            </a:pathLst>
          </a:custGeom>
          <a:noFill/>
          <a:ln w="3175">
            <a:solidFill>
              <a:srgbClr val="00D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31" name="object 140"/>
          <p:cNvSpPr>
            <a:spLocks/>
          </p:cNvSpPr>
          <p:nvPr/>
        </p:nvSpPr>
        <p:spPr bwMode="auto">
          <a:xfrm>
            <a:off x="4462463" y="3016250"/>
            <a:ext cx="0" cy="215900"/>
          </a:xfrm>
          <a:custGeom>
            <a:avLst/>
            <a:gdLst>
              <a:gd name="T0" fmla="*/ 0 h 215900"/>
              <a:gd name="T1" fmla="*/ 215900 h 215900"/>
              <a:gd name="T2" fmla="*/ 0 60000 65536"/>
              <a:gd name="T3" fmla="*/ 0 60000 65536"/>
              <a:gd name="T4" fmla="*/ 0 h 215900"/>
              <a:gd name="T5" fmla="*/ 215900 h 2159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3810">
            <a:solidFill>
              <a:srgbClr val="00D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32" name="object 141"/>
          <p:cNvSpPr>
            <a:spLocks/>
          </p:cNvSpPr>
          <p:nvPr/>
        </p:nvSpPr>
        <p:spPr bwMode="auto">
          <a:xfrm>
            <a:off x="4729163" y="3016250"/>
            <a:ext cx="0" cy="215900"/>
          </a:xfrm>
          <a:custGeom>
            <a:avLst/>
            <a:gdLst>
              <a:gd name="T0" fmla="*/ 0 h 215900"/>
              <a:gd name="T1" fmla="*/ 215900 h 215900"/>
              <a:gd name="T2" fmla="*/ 0 60000 65536"/>
              <a:gd name="T3" fmla="*/ 0 60000 65536"/>
              <a:gd name="T4" fmla="*/ 0 h 215900"/>
              <a:gd name="T5" fmla="*/ 215900 h 2159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3810">
            <a:solidFill>
              <a:srgbClr val="00D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33" name="object 142"/>
          <p:cNvSpPr>
            <a:spLocks/>
          </p:cNvSpPr>
          <p:nvPr/>
        </p:nvSpPr>
        <p:spPr bwMode="auto">
          <a:xfrm>
            <a:off x="4483100" y="3014663"/>
            <a:ext cx="225425" cy="0"/>
          </a:xfrm>
          <a:custGeom>
            <a:avLst/>
            <a:gdLst>
              <a:gd name="T0" fmla="*/ 0 w 224789"/>
              <a:gd name="T1" fmla="*/ 225425 w 224789"/>
              <a:gd name="T2" fmla="*/ 0 60000 65536"/>
              <a:gd name="T3" fmla="*/ 0 60000 65536"/>
              <a:gd name="T4" fmla="*/ 0 w 224789"/>
              <a:gd name="T5" fmla="*/ 224789 w 22478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24789">
                <a:moveTo>
                  <a:pt x="0" y="0"/>
                </a:moveTo>
                <a:lnTo>
                  <a:pt x="224789" y="0"/>
                </a:lnTo>
              </a:path>
            </a:pathLst>
          </a:custGeom>
          <a:noFill/>
          <a:ln w="3810">
            <a:solidFill>
              <a:srgbClr val="00D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34" name="object 143"/>
          <p:cNvSpPr>
            <a:spLocks/>
          </p:cNvSpPr>
          <p:nvPr/>
        </p:nvSpPr>
        <p:spPr bwMode="auto">
          <a:xfrm>
            <a:off x="4464050" y="3230563"/>
            <a:ext cx="263525" cy="0"/>
          </a:xfrm>
          <a:custGeom>
            <a:avLst/>
            <a:gdLst>
              <a:gd name="T0" fmla="*/ 0 w 262889"/>
              <a:gd name="T1" fmla="*/ 263525 w 262889"/>
              <a:gd name="T2" fmla="*/ 0 60000 65536"/>
              <a:gd name="T3" fmla="*/ 0 60000 65536"/>
              <a:gd name="T4" fmla="*/ 0 w 262889"/>
              <a:gd name="T5" fmla="*/ 262889 w 26288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2889">
                <a:moveTo>
                  <a:pt x="0" y="0"/>
                </a:moveTo>
                <a:lnTo>
                  <a:pt x="262889" y="0"/>
                </a:lnTo>
              </a:path>
            </a:pathLst>
          </a:custGeom>
          <a:noFill/>
          <a:ln w="3810">
            <a:solidFill>
              <a:srgbClr val="00DD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35" name="object 144"/>
          <p:cNvSpPr>
            <a:spLocks/>
          </p:cNvSpPr>
          <p:nvPr/>
        </p:nvSpPr>
        <p:spPr bwMode="auto">
          <a:xfrm>
            <a:off x="4465638" y="3019425"/>
            <a:ext cx="0" cy="209550"/>
          </a:xfrm>
          <a:custGeom>
            <a:avLst/>
            <a:gdLst>
              <a:gd name="T0" fmla="*/ 0 h 208280"/>
              <a:gd name="T1" fmla="*/ 209549 h 208280"/>
              <a:gd name="T2" fmla="*/ 0 60000 65536"/>
              <a:gd name="T3" fmla="*/ 0 60000 65536"/>
              <a:gd name="T4" fmla="*/ 0 h 208280"/>
              <a:gd name="T5" fmla="*/ 208280 h 20828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8280">
                <a:moveTo>
                  <a:pt x="0" y="0"/>
                </a:moveTo>
                <a:lnTo>
                  <a:pt x="0" y="208279"/>
                </a:lnTo>
              </a:path>
            </a:pathLst>
          </a:custGeom>
          <a:noFill/>
          <a:ln w="3810">
            <a:solidFill>
              <a:srgbClr val="00DD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36" name="object 145"/>
          <p:cNvSpPr>
            <a:spLocks/>
          </p:cNvSpPr>
          <p:nvPr/>
        </p:nvSpPr>
        <p:spPr bwMode="auto">
          <a:xfrm>
            <a:off x="4464050" y="3017838"/>
            <a:ext cx="263525" cy="0"/>
          </a:xfrm>
          <a:custGeom>
            <a:avLst/>
            <a:gdLst>
              <a:gd name="T0" fmla="*/ 0 w 262889"/>
              <a:gd name="T1" fmla="*/ 263525 w 262889"/>
              <a:gd name="T2" fmla="*/ 0 60000 65536"/>
              <a:gd name="T3" fmla="*/ 0 60000 65536"/>
              <a:gd name="T4" fmla="*/ 0 w 262889"/>
              <a:gd name="T5" fmla="*/ 262889 w 26288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2889">
                <a:moveTo>
                  <a:pt x="0" y="0"/>
                </a:moveTo>
                <a:lnTo>
                  <a:pt x="262889" y="0"/>
                </a:lnTo>
              </a:path>
            </a:pathLst>
          </a:custGeom>
          <a:noFill/>
          <a:ln w="3810">
            <a:solidFill>
              <a:srgbClr val="00DD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37" name="object 146"/>
          <p:cNvSpPr>
            <a:spLocks/>
          </p:cNvSpPr>
          <p:nvPr/>
        </p:nvSpPr>
        <p:spPr bwMode="auto">
          <a:xfrm>
            <a:off x="4724400" y="3019425"/>
            <a:ext cx="0" cy="209550"/>
          </a:xfrm>
          <a:custGeom>
            <a:avLst/>
            <a:gdLst>
              <a:gd name="T0" fmla="*/ 0 h 208280"/>
              <a:gd name="T1" fmla="*/ 209549 h 208280"/>
              <a:gd name="T2" fmla="*/ 0 60000 65536"/>
              <a:gd name="T3" fmla="*/ 0 60000 65536"/>
              <a:gd name="T4" fmla="*/ 0 h 208280"/>
              <a:gd name="T5" fmla="*/ 208280 h 20828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8280">
                <a:moveTo>
                  <a:pt x="0" y="0"/>
                </a:moveTo>
                <a:lnTo>
                  <a:pt x="0" y="208279"/>
                </a:lnTo>
              </a:path>
            </a:pathLst>
          </a:custGeom>
          <a:noFill/>
          <a:ln w="3810">
            <a:solidFill>
              <a:srgbClr val="00DD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38" name="object 147"/>
          <p:cNvSpPr>
            <a:spLocks/>
          </p:cNvSpPr>
          <p:nvPr/>
        </p:nvSpPr>
        <p:spPr bwMode="auto">
          <a:xfrm>
            <a:off x="4467225" y="3225800"/>
            <a:ext cx="255588" cy="0"/>
          </a:xfrm>
          <a:custGeom>
            <a:avLst/>
            <a:gdLst>
              <a:gd name="T0" fmla="*/ 0 w 255270"/>
              <a:gd name="T1" fmla="*/ 255587 w 255270"/>
              <a:gd name="T2" fmla="*/ 0 60000 65536"/>
              <a:gd name="T3" fmla="*/ 0 60000 65536"/>
              <a:gd name="T4" fmla="*/ 0 w 255270"/>
              <a:gd name="T5" fmla="*/ 255270 w 255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55270">
                <a:moveTo>
                  <a:pt x="0" y="0"/>
                </a:moveTo>
                <a:lnTo>
                  <a:pt x="255269" y="0"/>
                </a:lnTo>
              </a:path>
            </a:pathLst>
          </a:custGeom>
          <a:noFill/>
          <a:ln w="3810">
            <a:solidFill>
              <a:srgbClr val="00D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39" name="object 148"/>
          <p:cNvSpPr>
            <a:spLocks/>
          </p:cNvSpPr>
          <p:nvPr/>
        </p:nvSpPr>
        <p:spPr bwMode="auto">
          <a:xfrm>
            <a:off x="4470400" y="3024188"/>
            <a:ext cx="0" cy="200025"/>
          </a:xfrm>
          <a:custGeom>
            <a:avLst/>
            <a:gdLst>
              <a:gd name="T0" fmla="*/ 0 h 200660"/>
              <a:gd name="T1" fmla="*/ 200025 h 200660"/>
              <a:gd name="T2" fmla="*/ 0 60000 65536"/>
              <a:gd name="T3" fmla="*/ 0 60000 65536"/>
              <a:gd name="T4" fmla="*/ 0 h 200660"/>
              <a:gd name="T5" fmla="*/ 200660 h 2006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noFill/>
          <a:ln w="3810">
            <a:solidFill>
              <a:srgbClr val="00D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40" name="object 149"/>
          <p:cNvSpPr>
            <a:spLocks/>
          </p:cNvSpPr>
          <p:nvPr/>
        </p:nvSpPr>
        <p:spPr bwMode="auto">
          <a:xfrm>
            <a:off x="4467225" y="3022600"/>
            <a:ext cx="255588" cy="0"/>
          </a:xfrm>
          <a:custGeom>
            <a:avLst/>
            <a:gdLst>
              <a:gd name="T0" fmla="*/ 0 w 255270"/>
              <a:gd name="T1" fmla="*/ 255587 w 255270"/>
              <a:gd name="T2" fmla="*/ 0 60000 65536"/>
              <a:gd name="T3" fmla="*/ 0 60000 65536"/>
              <a:gd name="T4" fmla="*/ 0 w 255270"/>
              <a:gd name="T5" fmla="*/ 255270 w 255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55270">
                <a:moveTo>
                  <a:pt x="0" y="0"/>
                </a:moveTo>
                <a:lnTo>
                  <a:pt x="255269" y="0"/>
                </a:lnTo>
              </a:path>
            </a:pathLst>
          </a:custGeom>
          <a:noFill/>
          <a:ln w="3809">
            <a:solidFill>
              <a:srgbClr val="00D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41" name="object 150"/>
          <p:cNvSpPr>
            <a:spLocks noChangeArrowheads="1"/>
          </p:cNvSpPr>
          <p:nvPr/>
        </p:nvSpPr>
        <p:spPr bwMode="auto">
          <a:xfrm>
            <a:off x="4471988" y="3024188"/>
            <a:ext cx="250825" cy="2000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51" name="object 151"/>
          <p:cNvSpPr txBox="1">
            <a:spLocks noGrp="1"/>
          </p:cNvSpPr>
          <p:nvPr>
            <p:ph type="title"/>
          </p:nvPr>
        </p:nvSpPr>
        <p:spPr>
          <a:xfrm>
            <a:off x="1250950" y="1535113"/>
            <a:ext cx="2855913" cy="69691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400" spc="-5" dirty="0"/>
              <a:t>Esperanto</a:t>
            </a:r>
            <a:endParaRPr sz="4400"/>
          </a:p>
        </p:txBody>
      </p:sp>
      <p:sp>
        <p:nvSpPr>
          <p:cNvPr id="8343" name="object 152"/>
          <p:cNvSpPr txBox="1">
            <a:spLocks noChangeArrowheads="1"/>
          </p:cNvSpPr>
          <p:nvPr/>
        </p:nvSpPr>
        <p:spPr bwMode="auto">
          <a:xfrm>
            <a:off x="1250950" y="4125913"/>
            <a:ext cx="65659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44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La ŝalmisto de Hamelin</a:t>
            </a:r>
            <a:endParaRPr lang="de-DE" sz="440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67183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R : möglichst gerollt   </a:t>
            </a:r>
            <a:r>
              <a:rPr lang="de-DE" sz="400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rrrrr</a:t>
            </a:r>
          </a:p>
        </p:txBody>
      </p:sp>
      <p:sp>
        <p:nvSpPr>
          <p:cNvPr id="17410" name="object 3"/>
          <p:cNvSpPr>
            <a:spLocks noChangeArrowheads="1"/>
          </p:cNvSpPr>
          <p:nvPr/>
        </p:nvSpPr>
        <p:spPr bwMode="auto">
          <a:xfrm>
            <a:off x="139700" y="1752600"/>
            <a:ext cx="9004300" cy="43418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7411" name="object 4"/>
          <p:cNvSpPr>
            <a:spLocks/>
          </p:cNvSpPr>
          <p:nvPr/>
        </p:nvSpPr>
        <p:spPr bwMode="auto">
          <a:xfrm>
            <a:off x="2514600" y="2438400"/>
            <a:ext cx="360363" cy="1588"/>
          </a:xfrm>
          <a:custGeom>
            <a:avLst/>
            <a:gdLst>
              <a:gd name="T0" fmla="*/ 0 w 359410"/>
              <a:gd name="T1" fmla="*/ 0 h 1269"/>
              <a:gd name="T2" fmla="*/ 360363 w 359410"/>
              <a:gd name="T3" fmla="*/ 1588 h 1269"/>
              <a:gd name="T4" fmla="*/ 0 60000 65536"/>
              <a:gd name="T5" fmla="*/ 0 60000 65536"/>
              <a:gd name="T6" fmla="*/ 0 w 359410"/>
              <a:gd name="T7" fmla="*/ 0 h 1269"/>
              <a:gd name="T8" fmla="*/ 359410 w 35941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10" h="1269">
                <a:moveTo>
                  <a:pt x="0" y="0"/>
                </a:moveTo>
                <a:lnTo>
                  <a:pt x="35941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 txBox="1">
            <a:spLocks noGrp="1"/>
          </p:cNvSpPr>
          <p:nvPr/>
        </p:nvSpPr>
        <p:spPr>
          <a:xfrm>
            <a:off x="6781800" y="6400800"/>
            <a:ext cx="1552575" cy="26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S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P</a:t>
            </a: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R</a:t>
            </a:r>
            <a:r>
              <a:rPr i="1" spc="5" dirty="0">
                <a:solidFill>
                  <a:srgbClr val="00FF00"/>
                </a:solidFill>
                <a:latin typeface="DejaVu Sans"/>
                <a:cs typeface="DejaVu Sans"/>
              </a:rPr>
              <a:t>A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N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TO</a:t>
            </a:r>
          </a:p>
        </p:txBody>
      </p:sp>
      <p:sp>
        <p:nvSpPr>
          <p:cNvPr id="17413" name="object 4"/>
          <p:cNvSpPr>
            <a:spLocks/>
          </p:cNvSpPr>
          <p:nvPr/>
        </p:nvSpPr>
        <p:spPr bwMode="auto">
          <a:xfrm>
            <a:off x="1295400" y="2971800"/>
            <a:ext cx="360363" cy="1588"/>
          </a:xfrm>
          <a:custGeom>
            <a:avLst/>
            <a:gdLst>
              <a:gd name="T0" fmla="*/ 0 w 359410"/>
              <a:gd name="T1" fmla="*/ 0 h 1269"/>
              <a:gd name="T2" fmla="*/ 360363 w 359410"/>
              <a:gd name="T3" fmla="*/ 1588 h 1269"/>
              <a:gd name="T4" fmla="*/ 0 60000 65536"/>
              <a:gd name="T5" fmla="*/ 0 60000 65536"/>
              <a:gd name="T6" fmla="*/ 0 w 359410"/>
              <a:gd name="T7" fmla="*/ 0 h 1269"/>
              <a:gd name="T8" fmla="*/ 359410 w 35941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10" h="1269">
                <a:moveTo>
                  <a:pt x="0" y="0"/>
                </a:moveTo>
                <a:lnTo>
                  <a:pt x="35941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043"/>
          <p:cNvPicPr>
            <a:picLocks noChangeAspect="1" noChangeArrowheads="1"/>
          </p:cNvPicPr>
          <p:nvPr/>
        </p:nvPicPr>
        <p:blipFill>
          <a:blip r:embed="rId2"/>
          <a:srcRect b="26669"/>
          <a:stretch>
            <a:fillRect/>
          </a:stretch>
        </p:blipFill>
        <p:spPr bwMode="auto">
          <a:xfrm>
            <a:off x="457200" y="1676400"/>
            <a:ext cx="81534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object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77225" cy="609600"/>
          </a:xfrm>
        </p:spPr>
        <p:txBody>
          <a:bodyPr/>
          <a:lstStyle/>
          <a:p>
            <a:pPr marL="12700" algn="l" eaLnBrk="1" hangingPunct="1">
              <a:spcBef>
                <a:spcPts val="100"/>
              </a:spcBef>
            </a:pPr>
            <a:r>
              <a:rPr lang="de-DE" sz="4000" smtClean="0">
                <a:solidFill>
                  <a:srgbClr val="007F00"/>
                </a:solidFill>
                <a:latin typeface="DejaVu Sans"/>
              </a:rPr>
              <a:t>S : ss (scharf, wie in Ku</a:t>
            </a:r>
            <a:r>
              <a:rPr lang="de-DE" sz="4000" u="sng" smtClean="0">
                <a:solidFill>
                  <a:srgbClr val="FF0000"/>
                </a:solidFill>
                <a:latin typeface="DejaVu Sans"/>
              </a:rPr>
              <a:t>ss</a:t>
            </a:r>
            <a:r>
              <a:rPr lang="de-DE" sz="4000" smtClean="0">
                <a:solidFill>
                  <a:srgbClr val="007F00"/>
                </a:solidFill>
                <a:latin typeface="DejaVu Sans"/>
              </a:rPr>
              <a:t> – ki</a:t>
            </a:r>
            <a:r>
              <a:rPr lang="de-DE" sz="4000" u="sng" smtClean="0">
                <a:solidFill>
                  <a:srgbClr val="FF0000"/>
                </a:solidFill>
                <a:latin typeface="DejaVu Sans"/>
              </a:rPr>
              <a:t>s</a:t>
            </a:r>
            <a:r>
              <a:rPr lang="de-DE" sz="4000" smtClean="0">
                <a:solidFill>
                  <a:srgbClr val="007F00"/>
                </a:solidFill>
                <a:latin typeface="DejaVu Sans"/>
              </a:rPr>
              <a:t>o)</a:t>
            </a:r>
          </a:p>
        </p:txBody>
      </p:sp>
      <p:sp>
        <p:nvSpPr>
          <p:cNvPr id="18435" name="object 4"/>
          <p:cNvSpPr>
            <a:spLocks/>
          </p:cNvSpPr>
          <p:nvPr/>
        </p:nvSpPr>
        <p:spPr bwMode="auto">
          <a:xfrm>
            <a:off x="4572000" y="2971800"/>
            <a:ext cx="360363" cy="1588"/>
          </a:xfrm>
          <a:custGeom>
            <a:avLst/>
            <a:gdLst>
              <a:gd name="T0" fmla="*/ 0 w 359410"/>
              <a:gd name="T1" fmla="*/ 0 h 1269"/>
              <a:gd name="T2" fmla="*/ 360363 w 359410"/>
              <a:gd name="T3" fmla="*/ 1588 h 1269"/>
              <a:gd name="T4" fmla="*/ 0 60000 65536"/>
              <a:gd name="T5" fmla="*/ 0 60000 65536"/>
              <a:gd name="T6" fmla="*/ 0 w 359410"/>
              <a:gd name="T7" fmla="*/ 0 h 1269"/>
              <a:gd name="T8" fmla="*/ 359410 w 35941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10" h="1269">
                <a:moveTo>
                  <a:pt x="0" y="0"/>
                </a:moveTo>
                <a:lnTo>
                  <a:pt x="35941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8436" name="object 4"/>
          <p:cNvSpPr>
            <a:spLocks/>
          </p:cNvSpPr>
          <p:nvPr/>
        </p:nvSpPr>
        <p:spPr bwMode="auto">
          <a:xfrm>
            <a:off x="3048000" y="3886200"/>
            <a:ext cx="360363" cy="1588"/>
          </a:xfrm>
          <a:custGeom>
            <a:avLst/>
            <a:gdLst>
              <a:gd name="T0" fmla="*/ 0 w 359410"/>
              <a:gd name="T1" fmla="*/ 0 h 1269"/>
              <a:gd name="T2" fmla="*/ 360363 w 359410"/>
              <a:gd name="T3" fmla="*/ 1588 h 1269"/>
              <a:gd name="T4" fmla="*/ 0 60000 65536"/>
              <a:gd name="T5" fmla="*/ 0 60000 65536"/>
              <a:gd name="T6" fmla="*/ 0 w 359410"/>
              <a:gd name="T7" fmla="*/ 0 h 1269"/>
              <a:gd name="T8" fmla="*/ 359410 w 35941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10" h="1269">
                <a:moveTo>
                  <a:pt x="0" y="0"/>
                </a:moveTo>
                <a:lnTo>
                  <a:pt x="35941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8437" name="object 4"/>
          <p:cNvSpPr>
            <a:spLocks/>
          </p:cNvSpPr>
          <p:nvPr/>
        </p:nvSpPr>
        <p:spPr bwMode="auto">
          <a:xfrm>
            <a:off x="3962400" y="3886200"/>
            <a:ext cx="360363" cy="1588"/>
          </a:xfrm>
          <a:custGeom>
            <a:avLst/>
            <a:gdLst>
              <a:gd name="T0" fmla="*/ 0 w 359410"/>
              <a:gd name="T1" fmla="*/ 0 h 1269"/>
              <a:gd name="T2" fmla="*/ 360363 w 359410"/>
              <a:gd name="T3" fmla="*/ 1588 h 1269"/>
              <a:gd name="T4" fmla="*/ 0 60000 65536"/>
              <a:gd name="T5" fmla="*/ 0 60000 65536"/>
              <a:gd name="T6" fmla="*/ 0 w 359410"/>
              <a:gd name="T7" fmla="*/ 0 h 1269"/>
              <a:gd name="T8" fmla="*/ 359410 w 35941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10" h="1269">
                <a:moveTo>
                  <a:pt x="0" y="0"/>
                </a:moveTo>
                <a:lnTo>
                  <a:pt x="35941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8438" name="object 4"/>
          <p:cNvSpPr>
            <a:spLocks/>
          </p:cNvSpPr>
          <p:nvPr/>
        </p:nvSpPr>
        <p:spPr bwMode="auto">
          <a:xfrm>
            <a:off x="5486400" y="3886200"/>
            <a:ext cx="360363" cy="1588"/>
          </a:xfrm>
          <a:custGeom>
            <a:avLst/>
            <a:gdLst>
              <a:gd name="T0" fmla="*/ 0 w 359410"/>
              <a:gd name="T1" fmla="*/ 0 h 1269"/>
              <a:gd name="T2" fmla="*/ 360363 w 359410"/>
              <a:gd name="T3" fmla="*/ 1588 h 1269"/>
              <a:gd name="T4" fmla="*/ 0 60000 65536"/>
              <a:gd name="T5" fmla="*/ 0 60000 65536"/>
              <a:gd name="T6" fmla="*/ 0 w 359410"/>
              <a:gd name="T7" fmla="*/ 0 h 1269"/>
              <a:gd name="T8" fmla="*/ 359410 w 35941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10" h="1269">
                <a:moveTo>
                  <a:pt x="0" y="0"/>
                </a:moveTo>
                <a:lnTo>
                  <a:pt x="35941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object 4"/>
          <p:cNvSpPr txBox="1">
            <a:spLocks noGrp="1"/>
          </p:cNvSpPr>
          <p:nvPr/>
        </p:nvSpPr>
        <p:spPr>
          <a:xfrm>
            <a:off x="6705600" y="6440488"/>
            <a:ext cx="1606550" cy="26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S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P</a:t>
            </a: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R</a:t>
            </a:r>
            <a:r>
              <a:rPr i="1" spc="5" dirty="0">
                <a:solidFill>
                  <a:srgbClr val="00FF00"/>
                </a:solidFill>
                <a:latin typeface="DejaVu Sans"/>
                <a:cs typeface="DejaVu Sans"/>
              </a:rPr>
              <a:t>A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N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78613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Ŝ : sch (wie in </a:t>
            </a:r>
            <a:r>
              <a:rPr lang="de-DE" u="sng" smtClean="0">
                <a:solidFill>
                  <a:srgbClr val="FF0000"/>
                </a:solidFill>
                <a:ea typeface="DejaVu Sans"/>
              </a:rPr>
              <a:t>Sch</a:t>
            </a:r>
            <a:r>
              <a:rPr lang="de-DE" smtClean="0">
                <a:ea typeface="DejaVu Sans"/>
              </a:rPr>
              <a:t>af - </a:t>
            </a:r>
            <a:r>
              <a:rPr lang="de-DE" u="sng" smtClean="0">
                <a:solidFill>
                  <a:srgbClr val="FF0000"/>
                </a:solidFill>
                <a:ea typeface="DejaVu Sans"/>
              </a:rPr>
              <a:t>ŝ</a:t>
            </a:r>
            <a:r>
              <a:rPr lang="de-DE" smtClean="0">
                <a:ea typeface="DejaVu Sans"/>
              </a:rPr>
              <a:t>afo)</a:t>
            </a:r>
          </a:p>
        </p:txBody>
      </p:sp>
      <p:sp>
        <p:nvSpPr>
          <p:cNvPr id="19458" name="object 3"/>
          <p:cNvSpPr>
            <a:spLocks noChangeArrowheads="1"/>
          </p:cNvSpPr>
          <p:nvPr/>
        </p:nvSpPr>
        <p:spPr bwMode="auto">
          <a:xfrm>
            <a:off x="1524000" y="1828800"/>
            <a:ext cx="6450013" cy="4402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" name="object 4"/>
          <p:cNvSpPr>
            <a:spLocks noGrp="1"/>
          </p:cNvSpPr>
          <p:nvPr>
            <p:ph type="ftr" sz="quarter" idx="10"/>
          </p:nvPr>
        </p:nvSpPr>
        <p:spPr>
          <a:xfrm>
            <a:off x="6705600" y="6440488"/>
            <a:ext cx="16065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  <p:sp>
        <p:nvSpPr>
          <p:cNvPr id="19460" name="object 4"/>
          <p:cNvSpPr>
            <a:spLocks/>
          </p:cNvSpPr>
          <p:nvPr/>
        </p:nvSpPr>
        <p:spPr bwMode="auto">
          <a:xfrm>
            <a:off x="6096000" y="3429000"/>
            <a:ext cx="360363" cy="1588"/>
          </a:xfrm>
          <a:custGeom>
            <a:avLst/>
            <a:gdLst>
              <a:gd name="T0" fmla="*/ 0 w 359410"/>
              <a:gd name="T1" fmla="*/ 0 h 1269"/>
              <a:gd name="T2" fmla="*/ 360363 w 359410"/>
              <a:gd name="T3" fmla="*/ 1588 h 1269"/>
              <a:gd name="T4" fmla="*/ 0 60000 65536"/>
              <a:gd name="T5" fmla="*/ 0 60000 65536"/>
              <a:gd name="T6" fmla="*/ 0 w 359410"/>
              <a:gd name="T7" fmla="*/ 0 h 1269"/>
              <a:gd name="T8" fmla="*/ 359410 w 35941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10" h="1269">
                <a:moveTo>
                  <a:pt x="0" y="0"/>
                </a:moveTo>
                <a:lnTo>
                  <a:pt x="35941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8"/>
          <p:cNvSpPr>
            <a:spLocks noGrp="1"/>
          </p:cNvSpPr>
          <p:nvPr>
            <p:ph type="title"/>
          </p:nvPr>
        </p:nvSpPr>
        <p:spPr/>
        <p:txBody>
          <a:bodyPr tIns="12700"/>
          <a:lstStyle/>
          <a:p>
            <a:pPr marL="250825" algn="l" eaLnBrk="1" hangingPunct="1">
              <a:lnSpc>
                <a:spcPts val="4288"/>
              </a:lnSpc>
            </a:pPr>
            <a:r>
              <a:rPr lang="de-DE" smtClean="0">
                <a:ea typeface="DejaVu Sans"/>
              </a:rPr>
              <a:t>Ŭ : angebunden, nur bei aŭ </a:t>
            </a:r>
            <a:r>
              <a:rPr lang="de-DE" sz="2800" smtClean="0">
                <a:ea typeface="DejaVu Sans"/>
              </a:rPr>
              <a:t>(wie in </a:t>
            </a:r>
            <a:r>
              <a:rPr lang="de-DE" sz="2800" smtClean="0">
                <a:solidFill>
                  <a:srgbClr val="FF0000"/>
                </a:solidFill>
                <a:ea typeface="DejaVu Sans"/>
              </a:rPr>
              <a:t>Au</a:t>
            </a:r>
            <a:r>
              <a:rPr lang="de-DE" sz="2800" smtClean="0">
                <a:ea typeface="DejaVu Sans"/>
              </a:rPr>
              <a:t>to - </a:t>
            </a:r>
            <a:r>
              <a:rPr lang="de-DE" sz="2800" smtClean="0">
                <a:solidFill>
                  <a:srgbClr val="FF0000"/>
                </a:solidFill>
                <a:ea typeface="DejaVu Sans"/>
              </a:rPr>
              <a:t>aŭ</a:t>
            </a:r>
            <a:r>
              <a:rPr lang="de-DE" sz="2800" smtClean="0">
                <a:ea typeface="DejaVu Sans"/>
              </a:rPr>
              <a:t>to)</a:t>
            </a:r>
            <a:r>
              <a:rPr lang="de-DE" smtClean="0">
                <a:ea typeface="DejaVu Sans"/>
              </a:rPr>
              <a:t> und eŭ </a:t>
            </a:r>
            <a:r>
              <a:rPr lang="de-DE" sz="2800" smtClean="0">
                <a:ea typeface="DejaVu Sans"/>
              </a:rPr>
              <a:t>(</a:t>
            </a:r>
            <a:r>
              <a:rPr lang="de-DE" sz="2800" smtClean="0">
                <a:solidFill>
                  <a:srgbClr val="FF0000"/>
                </a:solidFill>
                <a:ea typeface="DejaVu Sans"/>
              </a:rPr>
              <a:t>Eŭ</a:t>
            </a:r>
            <a:r>
              <a:rPr lang="de-DE" sz="2800" smtClean="0">
                <a:ea typeface="DejaVu Sans"/>
              </a:rPr>
              <a:t>ropo &lt; nicht: </a:t>
            </a:r>
            <a:r>
              <a:rPr lang="de-DE" sz="2800" i="1" smtClean="0">
                <a:ea typeface="DejaVu Sans"/>
              </a:rPr>
              <a:t>Ojropo </a:t>
            </a:r>
            <a:r>
              <a:rPr lang="de-DE" sz="2800" smtClean="0">
                <a:ea typeface="DejaVu Sans"/>
              </a:rPr>
              <a:t>&gt;)</a:t>
            </a:r>
          </a:p>
        </p:txBody>
      </p:sp>
      <p:sp>
        <p:nvSpPr>
          <p:cNvPr id="20482" name="object 9"/>
          <p:cNvSpPr>
            <a:spLocks noChangeArrowheads="1"/>
          </p:cNvSpPr>
          <p:nvPr/>
        </p:nvSpPr>
        <p:spPr bwMode="auto">
          <a:xfrm>
            <a:off x="457200" y="1752600"/>
            <a:ext cx="8248650" cy="43767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483" name="object 10"/>
          <p:cNvSpPr>
            <a:spLocks/>
          </p:cNvSpPr>
          <p:nvPr/>
        </p:nvSpPr>
        <p:spPr bwMode="auto">
          <a:xfrm>
            <a:off x="1746250" y="5129213"/>
            <a:ext cx="360363" cy="3175"/>
          </a:xfrm>
          <a:custGeom>
            <a:avLst/>
            <a:gdLst>
              <a:gd name="T0" fmla="*/ 0 w 360680"/>
              <a:gd name="T1" fmla="*/ 0 h 2539"/>
              <a:gd name="T2" fmla="*/ 360363 w 360680"/>
              <a:gd name="T3" fmla="*/ 3176 h 2539"/>
              <a:gd name="T4" fmla="*/ 0 60000 65536"/>
              <a:gd name="T5" fmla="*/ 0 60000 65536"/>
              <a:gd name="T6" fmla="*/ 0 w 360680"/>
              <a:gd name="T7" fmla="*/ 0 h 2539"/>
              <a:gd name="T8" fmla="*/ 360680 w 36068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680" h="2539">
                <a:moveTo>
                  <a:pt x="0" y="0"/>
                </a:moveTo>
                <a:lnTo>
                  <a:pt x="360680" y="254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Grp="1"/>
          </p:cNvSpPr>
          <p:nvPr>
            <p:ph type="title" idx="4294967295"/>
          </p:nvPr>
        </p:nvSpPr>
        <p:spPr>
          <a:xfrm>
            <a:off x="673100" y="415925"/>
            <a:ext cx="81661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V : w (wie in </a:t>
            </a:r>
            <a:r>
              <a:rPr lang="de-DE" sz="4000" u="sng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W</a:t>
            </a:r>
            <a: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eg - </a:t>
            </a:r>
            <a:r>
              <a:rPr lang="de-DE" sz="4000" u="sng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</a:t>
            </a:r>
            <a: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ojo)</a:t>
            </a:r>
          </a:p>
        </p:txBody>
      </p:sp>
      <p:sp>
        <p:nvSpPr>
          <p:cNvPr id="21506" name="object 3"/>
          <p:cNvSpPr>
            <a:spLocks noChangeArrowheads="1"/>
          </p:cNvSpPr>
          <p:nvPr/>
        </p:nvSpPr>
        <p:spPr bwMode="auto">
          <a:xfrm>
            <a:off x="179388" y="1828800"/>
            <a:ext cx="8964612" cy="4051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507" name="object 4"/>
          <p:cNvSpPr>
            <a:spLocks/>
          </p:cNvSpPr>
          <p:nvPr/>
        </p:nvSpPr>
        <p:spPr bwMode="auto">
          <a:xfrm>
            <a:off x="1143000" y="29718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 txBox="1">
            <a:spLocks noGrp="1"/>
          </p:cNvSpPr>
          <p:nvPr/>
        </p:nvSpPr>
        <p:spPr>
          <a:xfrm>
            <a:off x="6781800" y="6440488"/>
            <a:ext cx="1530350" cy="26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S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P</a:t>
            </a: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R</a:t>
            </a:r>
            <a:r>
              <a:rPr i="1" spc="5" dirty="0">
                <a:solidFill>
                  <a:srgbClr val="00FF00"/>
                </a:solidFill>
                <a:latin typeface="DejaVu Sans"/>
                <a:cs typeface="DejaVu Sans"/>
              </a:rPr>
              <a:t>A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N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0042"/>
          <p:cNvPicPr>
            <a:picLocks noChangeAspect="1" noChangeArrowheads="1"/>
          </p:cNvPicPr>
          <p:nvPr/>
        </p:nvPicPr>
        <p:blipFill>
          <a:blip r:embed="rId2"/>
          <a:srcRect t="12383" b="13811"/>
          <a:stretch>
            <a:fillRect/>
          </a:stretch>
        </p:blipFill>
        <p:spPr bwMode="auto">
          <a:xfrm>
            <a:off x="457200" y="1676400"/>
            <a:ext cx="81534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object 2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277225" cy="609600"/>
          </a:xfrm>
        </p:spPr>
        <p:txBody>
          <a:bodyPr/>
          <a:lstStyle/>
          <a:p>
            <a:pPr marL="12700" algn="l" eaLnBrk="1" hangingPunct="1">
              <a:spcBef>
                <a:spcPts val="100"/>
              </a:spcBef>
            </a:pPr>
            <a:r>
              <a:rPr lang="de-DE" sz="4000" smtClean="0">
                <a:solidFill>
                  <a:srgbClr val="007F00"/>
                </a:solidFill>
                <a:latin typeface="DejaVu Sans"/>
              </a:rPr>
              <a:t>Z : sssss (weich, wie in Ro</a:t>
            </a:r>
            <a:r>
              <a:rPr lang="de-DE" sz="4000" u="sng" smtClean="0">
                <a:solidFill>
                  <a:srgbClr val="FF0000"/>
                </a:solidFill>
                <a:latin typeface="DejaVu Sans"/>
              </a:rPr>
              <a:t>s</a:t>
            </a:r>
            <a:r>
              <a:rPr lang="de-DE" sz="4000" smtClean="0">
                <a:solidFill>
                  <a:srgbClr val="007F00"/>
                </a:solidFill>
                <a:latin typeface="DejaVu Sans"/>
              </a:rPr>
              <a:t>e - ro</a:t>
            </a:r>
            <a:r>
              <a:rPr lang="de-DE" sz="4000" u="sng" smtClean="0">
                <a:solidFill>
                  <a:srgbClr val="FF0000"/>
                </a:solidFill>
                <a:latin typeface="DejaVu Sans"/>
              </a:rPr>
              <a:t>z</a:t>
            </a:r>
            <a:r>
              <a:rPr lang="de-DE" sz="4000" smtClean="0">
                <a:solidFill>
                  <a:srgbClr val="007F00"/>
                </a:solidFill>
                <a:latin typeface="DejaVu Sans"/>
              </a:rPr>
              <a:t>o)</a:t>
            </a:r>
          </a:p>
        </p:txBody>
      </p:sp>
      <p:sp>
        <p:nvSpPr>
          <p:cNvPr id="22531" name="object 4"/>
          <p:cNvSpPr>
            <a:spLocks/>
          </p:cNvSpPr>
          <p:nvPr/>
        </p:nvSpPr>
        <p:spPr bwMode="auto">
          <a:xfrm>
            <a:off x="1371600" y="5029200"/>
            <a:ext cx="360363" cy="1588"/>
          </a:xfrm>
          <a:custGeom>
            <a:avLst/>
            <a:gdLst>
              <a:gd name="T0" fmla="*/ 0 w 359410"/>
              <a:gd name="T1" fmla="*/ 0 h 1269"/>
              <a:gd name="T2" fmla="*/ 360363 w 359410"/>
              <a:gd name="T3" fmla="*/ 1588 h 1269"/>
              <a:gd name="T4" fmla="*/ 0 60000 65536"/>
              <a:gd name="T5" fmla="*/ 0 60000 65536"/>
              <a:gd name="T6" fmla="*/ 0 w 359410"/>
              <a:gd name="T7" fmla="*/ 0 h 1269"/>
              <a:gd name="T8" fmla="*/ 359410 w 35941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10" h="1269">
                <a:moveTo>
                  <a:pt x="0" y="0"/>
                </a:moveTo>
                <a:lnTo>
                  <a:pt x="35941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object 4"/>
          <p:cNvSpPr txBox="1">
            <a:spLocks noGrp="1"/>
          </p:cNvSpPr>
          <p:nvPr/>
        </p:nvSpPr>
        <p:spPr>
          <a:xfrm>
            <a:off x="6705600" y="6440488"/>
            <a:ext cx="1606550" cy="26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S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P</a:t>
            </a: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R</a:t>
            </a:r>
            <a:r>
              <a:rPr i="1" spc="5" dirty="0">
                <a:solidFill>
                  <a:srgbClr val="00FF00"/>
                </a:solidFill>
                <a:latin typeface="DejaVu Sans"/>
                <a:cs typeface="DejaVu Sans"/>
              </a:rPr>
              <a:t>A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N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554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3555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35941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Grammatik</a:t>
            </a:r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  <p:sp>
        <p:nvSpPr>
          <p:cNvPr id="23557" name="object 5"/>
          <p:cNvSpPr txBox="1">
            <a:spLocks noChangeArrowheads="1"/>
          </p:cNvSpPr>
          <p:nvPr/>
        </p:nvSpPr>
        <p:spPr bwMode="auto">
          <a:xfrm>
            <a:off x="457200" y="1752600"/>
            <a:ext cx="422275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7465" rIns="0" bIns="0">
            <a:spAutoFit/>
          </a:bodyPr>
          <a:lstStyle/>
          <a:p>
            <a:pPr marL="12700">
              <a:spcBef>
                <a:spcPts val="300"/>
              </a:spcBef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Akkusativ : </a:t>
            </a:r>
            <a:r>
              <a:rPr lang="de-DE" sz="32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-n</a:t>
            </a:r>
          </a:p>
          <a:p>
            <a:pPr marL="12700">
              <a:spcBef>
                <a:spcPts val="163"/>
              </a:spcBef>
              <a:buFontTx/>
              <a:buChar char="-"/>
            </a:pPr>
            <a:r>
              <a:rPr lang="de-DE" sz="26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 Direktes Objekt</a:t>
            </a:r>
            <a:endParaRPr lang="de-DE" sz="26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100"/>
              </a:lnSpc>
              <a:spcBef>
                <a:spcPts val="125"/>
              </a:spcBef>
              <a:buFontTx/>
              <a:buChar char="-"/>
            </a:pPr>
            <a:r>
              <a:rPr lang="de-DE" sz="26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 Präposition weglassen</a:t>
            </a:r>
            <a:endParaRPr lang="de-DE" sz="26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800"/>
              </a:lnSpc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Keine Geschlechter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825"/>
              </a:lnSpc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Substantive: </a:t>
            </a:r>
            <a:r>
              <a:rPr lang="de-DE" sz="32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-o</a:t>
            </a:r>
          </a:p>
          <a:p>
            <a:pPr marL="12700">
              <a:lnSpc>
                <a:spcPts val="3825"/>
              </a:lnSpc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Plural: </a:t>
            </a:r>
            <a:r>
              <a:rPr lang="de-DE" sz="32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-j</a:t>
            </a:r>
          </a:p>
          <a:p>
            <a:pPr marL="12700">
              <a:lnSpc>
                <a:spcPts val="3825"/>
              </a:lnSpc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Adjektive: </a:t>
            </a:r>
            <a:r>
              <a:rPr lang="de-DE" sz="32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-a</a:t>
            </a:r>
          </a:p>
          <a:p>
            <a:pPr marL="12700">
              <a:lnSpc>
                <a:spcPts val="3838"/>
              </a:lnSpc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Adverben: </a:t>
            </a:r>
            <a:r>
              <a:rPr lang="de-DE" sz="32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-e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2674938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Objekt 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-n</a:t>
            </a:r>
          </a:p>
        </p:txBody>
      </p:sp>
      <p:sp>
        <p:nvSpPr>
          <p:cNvPr id="24578" name="object 3"/>
          <p:cNvSpPr>
            <a:spLocks noChangeArrowheads="1"/>
          </p:cNvSpPr>
          <p:nvPr/>
        </p:nvSpPr>
        <p:spPr bwMode="auto">
          <a:xfrm>
            <a:off x="107950" y="1762125"/>
            <a:ext cx="9004300" cy="43418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4579" name="object 4"/>
          <p:cNvSpPr>
            <a:spLocks/>
          </p:cNvSpPr>
          <p:nvPr/>
        </p:nvSpPr>
        <p:spPr bwMode="auto">
          <a:xfrm>
            <a:off x="3419475" y="2447925"/>
            <a:ext cx="360363" cy="1588"/>
          </a:xfrm>
          <a:custGeom>
            <a:avLst/>
            <a:gdLst>
              <a:gd name="T0" fmla="*/ 0 w 359410"/>
              <a:gd name="T1" fmla="*/ 0 h 1269"/>
              <a:gd name="T2" fmla="*/ 360363 w 359410"/>
              <a:gd name="T3" fmla="*/ 1588 h 1269"/>
              <a:gd name="T4" fmla="*/ 0 60000 65536"/>
              <a:gd name="T5" fmla="*/ 0 60000 65536"/>
              <a:gd name="T6" fmla="*/ 0 w 359410"/>
              <a:gd name="T7" fmla="*/ 0 h 1269"/>
              <a:gd name="T8" fmla="*/ 359410 w 35941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10" h="1269">
                <a:moveTo>
                  <a:pt x="0" y="0"/>
                </a:moveTo>
                <a:lnTo>
                  <a:pt x="35941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00800"/>
            <a:ext cx="1552575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bject 2"/>
          <p:cNvSpPr txBox="1">
            <a:spLocks noChangeArrowheads="1"/>
          </p:cNvSpPr>
          <p:nvPr/>
        </p:nvSpPr>
        <p:spPr bwMode="auto">
          <a:xfrm>
            <a:off x="673100" y="415925"/>
            <a:ext cx="54800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40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Was jagt die Katze?</a:t>
            </a:r>
            <a:endParaRPr lang="de-DE" sz="4000">
              <a:latin typeface="DejaVu Sans"/>
              <a:ea typeface="DejaVu Sans"/>
              <a:cs typeface="DejaVu Sans"/>
            </a:endParaRPr>
          </a:p>
        </p:txBody>
      </p:sp>
      <p:sp>
        <p:nvSpPr>
          <p:cNvPr id="26626" name="object 3"/>
          <p:cNvSpPr txBox="1">
            <a:spLocks noChangeArrowheads="1"/>
          </p:cNvSpPr>
          <p:nvPr/>
        </p:nvSpPr>
        <p:spPr bwMode="auto">
          <a:xfrm>
            <a:off x="3406775" y="1787525"/>
            <a:ext cx="42894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Eine Maus? Ein Hund?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26627" name="object 4"/>
          <p:cNvSpPr>
            <a:spLocks noChangeArrowheads="1"/>
          </p:cNvSpPr>
          <p:nvPr/>
        </p:nvSpPr>
        <p:spPr bwMode="auto">
          <a:xfrm>
            <a:off x="539750" y="1900238"/>
            <a:ext cx="2286000" cy="2743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9218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9219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7099300" cy="6223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  <a:tabLst>
                <a:tab pos="2776538" algn="l"/>
                <a:tab pos="3524250" algn="l"/>
              </a:tabLst>
            </a:pPr>
            <a:r>
              <a:rPr lang="de-DE" smtClean="0">
                <a:ea typeface="DejaVu Sans"/>
              </a:rPr>
              <a:t>28 Buchstaben	=	28 Laute</a:t>
            </a:r>
          </a:p>
        </p:txBody>
      </p:sp>
      <p:sp>
        <p:nvSpPr>
          <p:cNvPr id="7" name="object 7"/>
          <p:cNvSpPr>
            <a:spLocks noGrp="1"/>
          </p:cNvSpPr>
          <p:nvPr>
            <p:ph type="ftr" sz="quarter" idx="10"/>
          </p:nvPr>
        </p:nvSpPr>
        <p:spPr>
          <a:xfrm>
            <a:off x="6858000" y="6440488"/>
            <a:ext cx="14541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  <p:graphicFrame>
        <p:nvGraphicFramePr>
          <p:cNvPr id="8228" name="Group 36"/>
          <p:cNvGraphicFramePr>
            <a:graphicFrameLocks noGrp="1"/>
          </p:cNvGraphicFramePr>
          <p:nvPr/>
        </p:nvGraphicFramePr>
        <p:xfrm>
          <a:off x="508000" y="1827213"/>
          <a:ext cx="7988300" cy="2984500"/>
        </p:xfrm>
        <a:graphic>
          <a:graphicData uri="http://schemas.openxmlformats.org/drawingml/2006/table">
            <a:tbl>
              <a:tblPr/>
              <a:tblGrid>
                <a:gridCol w="946150"/>
                <a:gridCol w="1219200"/>
                <a:gridCol w="1219200"/>
                <a:gridCol w="1219200"/>
                <a:gridCol w="1219200"/>
                <a:gridCol w="1219200"/>
                <a:gridCol w="946150"/>
              </a:tblGrid>
              <a:tr h="688975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4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Aa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4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Bb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4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Cc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4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Ĉĉ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4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Dd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4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Ee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4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Ff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Gg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Ĝĝ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Hh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Ĥĥ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Ii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Jj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Ĵĵ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Kk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Ll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Mm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Nn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Oo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Pp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Rr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Ss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85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Ŝŝ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85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Tt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85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Uu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85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Ŭŭ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85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Vv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85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Zz</a:t>
                      </a:r>
                      <a:endParaRPr kumimoji="0" lang="de-DE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285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0" name="object 6"/>
          <p:cNvSpPr txBox="1">
            <a:spLocks noChangeArrowheads="1"/>
          </p:cNvSpPr>
          <p:nvPr/>
        </p:nvSpPr>
        <p:spPr bwMode="auto">
          <a:xfrm>
            <a:off x="527050" y="5021263"/>
            <a:ext cx="71691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ts val="4575"/>
              </a:lnSpc>
              <a:spcBef>
                <a:spcPts val="100"/>
              </a:spcBef>
            </a:pPr>
            <a:r>
              <a:rPr lang="de-DE" sz="40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Betonung:</a:t>
            </a:r>
            <a:endParaRPr lang="de-DE" sz="40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4575"/>
              </a:lnSpc>
            </a:pPr>
            <a:r>
              <a:rPr lang="de-DE" sz="40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immer auf der vorletzten Silbe</a:t>
            </a:r>
            <a:endParaRPr lang="de-DE" sz="400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7650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7651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548005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Was jagt die Katze?</a:t>
            </a:r>
          </a:p>
        </p:txBody>
      </p:sp>
      <p:sp>
        <p:nvSpPr>
          <p:cNvPr id="27652" name="object 5"/>
          <p:cNvSpPr txBox="1">
            <a:spLocks noChangeArrowheads="1"/>
          </p:cNvSpPr>
          <p:nvPr/>
        </p:nvSpPr>
        <p:spPr bwMode="auto">
          <a:xfrm>
            <a:off x="3406775" y="1787525"/>
            <a:ext cx="469582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Eine Maus? Ein Hund?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/>
            <a:endParaRPr lang="de-DE" sz="37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3763"/>
              </a:lnSpc>
              <a:spcBef>
                <a:spcPts val="2988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muso ← kato ← hundo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675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ĉasas: jagt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675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kio: was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763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-n: Objekt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27653" name="object 6"/>
          <p:cNvSpPr>
            <a:spLocks noChangeArrowheads="1"/>
          </p:cNvSpPr>
          <p:nvPr/>
        </p:nvSpPr>
        <p:spPr bwMode="auto">
          <a:xfrm>
            <a:off x="539750" y="1900238"/>
            <a:ext cx="22860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" name="object 7"/>
          <p:cNvSpPr>
            <a:spLocks noGrp="1"/>
          </p:cNvSpPr>
          <p:nvPr>
            <p:ph type="ftr" sz="quarter" idx="10"/>
          </p:nvPr>
        </p:nvSpPr>
        <p:spPr>
          <a:xfrm>
            <a:off x="6858000" y="6440488"/>
            <a:ext cx="14541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8674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8675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548005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Was jagt die Katze?</a:t>
            </a:r>
          </a:p>
        </p:txBody>
      </p:sp>
      <p:sp>
        <p:nvSpPr>
          <p:cNvPr id="28676" name="object 5"/>
          <p:cNvSpPr txBox="1">
            <a:spLocks noChangeArrowheads="1"/>
          </p:cNvSpPr>
          <p:nvPr/>
        </p:nvSpPr>
        <p:spPr bwMode="auto">
          <a:xfrm>
            <a:off x="3406775" y="1787525"/>
            <a:ext cx="543242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Eine Maus? Ein Hund?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/>
            <a:endParaRPr lang="de-DE" sz="37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3763"/>
              </a:lnSpc>
              <a:spcBef>
                <a:spcPts val="2988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muso ← kato ← hundo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675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ĉasas: jagt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675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kio: was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675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-n: Objekt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675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Kio ĉasas la katon?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750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Kion ĉasas la kato?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28677" name="object 6"/>
          <p:cNvSpPr>
            <a:spLocks noChangeArrowheads="1"/>
          </p:cNvSpPr>
          <p:nvPr/>
        </p:nvSpPr>
        <p:spPr bwMode="auto">
          <a:xfrm>
            <a:off x="539750" y="1900238"/>
            <a:ext cx="22860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" name="object 7"/>
          <p:cNvSpPr>
            <a:spLocks noGrp="1"/>
          </p:cNvSpPr>
          <p:nvPr>
            <p:ph type="ftr" sz="quarter" idx="10"/>
          </p:nvPr>
        </p:nvSpPr>
        <p:spPr>
          <a:xfrm>
            <a:off x="6781800" y="6400800"/>
            <a:ext cx="1476375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654685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Präposition weglassen 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-n</a:t>
            </a:r>
          </a:p>
        </p:txBody>
      </p:sp>
      <p:sp>
        <p:nvSpPr>
          <p:cNvPr id="29698" name="object 3"/>
          <p:cNvSpPr>
            <a:spLocks noChangeArrowheads="1"/>
          </p:cNvSpPr>
          <p:nvPr/>
        </p:nvSpPr>
        <p:spPr bwMode="auto">
          <a:xfrm>
            <a:off x="71438" y="1792288"/>
            <a:ext cx="9037637" cy="4040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699" name="object 4"/>
          <p:cNvSpPr>
            <a:spLocks/>
          </p:cNvSpPr>
          <p:nvPr/>
        </p:nvSpPr>
        <p:spPr bwMode="auto">
          <a:xfrm>
            <a:off x="5759450" y="5292725"/>
            <a:ext cx="179388" cy="1588"/>
          </a:xfrm>
          <a:custGeom>
            <a:avLst/>
            <a:gdLst>
              <a:gd name="T0" fmla="*/ 0 w 179070"/>
              <a:gd name="T1" fmla="*/ 0 h 2539"/>
              <a:gd name="T2" fmla="*/ 179388 w 179070"/>
              <a:gd name="T3" fmla="*/ 1589 h 2539"/>
              <a:gd name="T4" fmla="*/ 0 60000 65536"/>
              <a:gd name="T5" fmla="*/ 0 60000 65536"/>
              <a:gd name="T6" fmla="*/ 0 w 179070"/>
              <a:gd name="T7" fmla="*/ 0 h 2539"/>
              <a:gd name="T8" fmla="*/ 179070 w 17907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70" h="2539">
                <a:moveTo>
                  <a:pt x="0" y="0"/>
                </a:moveTo>
                <a:lnTo>
                  <a:pt x="179070" y="254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9700" name="object 5"/>
          <p:cNvSpPr>
            <a:spLocks/>
          </p:cNvSpPr>
          <p:nvPr/>
        </p:nvSpPr>
        <p:spPr bwMode="auto">
          <a:xfrm>
            <a:off x="6804025" y="5292725"/>
            <a:ext cx="179388" cy="1588"/>
          </a:xfrm>
          <a:custGeom>
            <a:avLst/>
            <a:gdLst>
              <a:gd name="T0" fmla="*/ 0 w 180340"/>
              <a:gd name="T1" fmla="*/ 0 h 2539"/>
              <a:gd name="T2" fmla="*/ 179387 w 180340"/>
              <a:gd name="T3" fmla="*/ 1589 h 2539"/>
              <a:gd name="T4" fmla="*/ 0 60000 65536"/>
              <a:gd name="T5" fmla="*/ 0 60000 65536"/>
              <a:gd name="T6" fmla="*/ 0 w 180340"/>
              <a:gd name="T7" fmla="*/ 0 h 2539"/>
              <a:gd name="T8" fmla="*/ 180340 w 18034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340" h="2539">
                <a:moveTo>
                  <a:pt x="0" y="0"/>
                </a:moveTo>
                <a:lnTo>
                  <a:pt x="180339" y="254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>
          <a:xfrm>
            <a:off x="6705600" y="6440488"/>
            <a:ext cx="16065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38227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Substantive: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-o</a:t>
            </a:r>
          </a:p>
        </p:txBody>
      </p:sp>
      <p:sp>
        <p:nvSpPr>
          <p:cNvPr id="30722" name="object 3"/>
          <p:cNvSpPr>
            <a:spLocks noChangeArrowheads="1"/>
          </p:cNvSpPr>
          <p:nvPr/>
        </p:nvSpPr>
        <p:spPr bwMode="auto">
          <a:xfrm>
            <a:off x="5219700" y="2339975"/>
            <a:ext cx="1973263" cy="310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0723" name="object 4"/>
          <p:cNvSpPr>
            <a:spLocks noChangeArrowheads="1"/>
          </p:cNvSpPr>
          <p:nvPr/>
        </p:nvSpPr>
        <p:spPr bwMode="auto">
          <a:xfrm>
            <a:off x="2093913" y="2879725"/>
            <a:ext cx="1506537" cy="1828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0724" name="object 5"/>
          <p:cNvSpPr>
            <a:spLocks/>
          </p:cNvSpPr>
          <p:nvPr/>
        </p:nvSpPr>
        <p:spPr bwMode="auto">
          <a:xfrm>
            <a:off x="3276600" y="4716463"/>
            <a:ext cx="179388" cy="1587"/>
          </a:xfrm>
          <a:custGeom>
            <a:avLst/>
            <a:gdLst>
              <a:gd name="T0" fmla="*/ -18002 w 179070"/>
              <a:gd name="T1" fmla="*/ 794 h 1270"/>
              <a:gd name="T2" fmla="*/ 197390 w 179070"/>
              <a:gd name="T3" fmla="*/ 794 h 1270"/>
              <a:gd name="T4" fmla="*/ 0 60000 65536"/>
              <a:gd name="T5" fmla="*/ 0 60000 65536"/>
              <a:gd name="T6" fmla="*/ 0 w 179070"/>
              <a:gd name="T7" fmla="*/ 0 h 1270"/>
              <a:gd name="T8" fmla="*/ 179070 w 17907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70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0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0725" name="object 6"/>
          <p:cNvSpPr>
            <a:spLocks/>
          </p:cNvSpPr>
          <p:nvPr/>
        </p:nvSpPr>
        <p:spPr bwMode="auto">
          <a:xfrm>
            <a:off x="6840538" y="5435600"/>
            <a:ext cx="179387" cy="1588"/>
          </a:xfrm>
          <a:custGeom>
            <a:avLst/>
            <a:gdLst>
              <a:gd name="T0" fmla="*/ -17875 w 180340"/>
              <a:gd name="T1" fmla="*/ 793 h 1270"/>
              <a:gd name="T2" fmla="*/ 197262 w 180340"/>
              <a:gd name="T3" fmla="*/ 793 h 1270"/>
              <a:gd name="T4" fmla="*/ 0 60000 65536"/>
              <a:gd name="T5" fmla="*/ 0 60000 65536"/>
              <a:gd name="T6" fmla="*/ 0 w 180340"/>
              <a:gd name="T7" fmla="*/ 0 h 1270"/>
              <a:gd name="T8" fmla="*/ 180340 w 18034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340" h="1270">
                <a:moveTo>
                  <a:pt x="-17970" y="634"/>
                </a:moveTo>
                <a:lnTo>
                  <a:pt x="198310" y="634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object 7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2109788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Plural: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-j</a:t>
            </a:r>
          </a:p>
        </p:txBody>
      </p:sp>
      <p:sp>
        <p:nvSpPr>
          <p:cNvPr id="31746" name="object 3"/>
          <p:cNvSpPr>
            <a:spLocks noChangeArrowheads="1"/>
          </p:cNvSpPr>
          <p:nvPr/>
        </p:nvSpPr>
        <p:spPr bwMode="auto">
          <a:xfrm>
            <a:off x="2146300" y="2052638"/>
            <a:ext cx="4514850" cy="3251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1747" name="object 4"/>
          <p:cNvSpPr>
            <a:spLocks/>
          </p:cNvSpPr>
          <p:nvPr/>
        </p:nvSpPr>
        <p:spPr bwMode="auto">
          <a:xfrm>
            <a:off x="5003800" y="5292725"/>
            <a:ext cx="179388" cy="1588"/>
          </a:xfrm>
          <a:custGeom>
            <a:avLst/>
            <a:gdLst>
              <a:gd name="T0" fmla="*/ 0 w 179070"/>
              <a:gd name="T1" fmla="*/ 0 h 2539"/>
              <a:gd name="T2" fmla="*/ 179388 w 179070"/>
              <a:gd name="T3" fmla="*/ 1589 h 2539"/>
              <a:gd name="T4" fmla="*/ 0 60000 65536"/>
              <a:gd name="T5" fmla="*/ 0 60000 65536"/>
              <a:gd name="T6" fmla="*/ 0 w 179070"/>
              <a:gd name="T7" fmla="*/ 0 h 2539"/>
              <a:gd name="T8" fmla="*/ 179070 w 17907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70" h="2539">
                <a:moveTo>
                  <a:pt x="0" y="0"/>
                </a:moveTo>
                <a:lnTo>
                  <a:pt x="179070" y="254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3468688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Adjektive: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-a</a:t>
            </a:r>
          </a:p>
        </p:txBody>
      </p:sp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539750" y="1690688"/>
            <a:ext cx="8604250" cy="2708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2771" name="object 4"/>
          <p:cNvSpPr>
            <a:spLocks noChangeArrowheads="1"/>
          </p:cNvSpPr>
          <p:nvPr/>
        </p:nvSpPr>
        <p:spPr bwMode="auto">
          <a:xfrm>
            <a:off x="200025" y="4319588"/>
            <a:ext cx="6675438" cy="191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2772" name="object 5"/>
          <p:cNvSpPr>
            <a:spLocks/>
          </p:cNvSpPr>
          <p:nvPr/>
        </p:nvSpPr>
        <p:spPr bwMode="auto">
          <a:xfrm>
            <a:off x="7056438" y="4284663"/>
            <a:ext cx="179387" cy="1587"/>
          </a:xfrm>
          <a:custGeom>
            <a:avLst/>
            <a:gdLst>
              <a:gd name="T0" fmla="*/ -17875 w 180340"/>
              <a:gd name="T1" fmla="*/ 794 h 1270"/>
              <a:gd name="T2" fmla="*/ 197262 w 180340"/>
              <a:gd name="T3" fmla="*/ 794 h 1270"/>
              <a:gd name="T4" fmla="*/ 0 60000 65536"/>
              <a:gd name="T5" fmla="*/ 0 60000 65536"/>
              <a:gd name="T6" fmla="*/ 0 w 180340"/>
              <a:gd name="T7" fmla="*/ 0 h 1270"/>
              <a:gd name="T8" fmla="*/ 180340 w 18034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340" h="1270">
                <a:moveTo>
                  <a:pt x="-17970" y="635"/>
                </a:moveTo>
                <a:lnTo>
                  <a:pt x="198310" y="635"/>
                </a:lnTo>
              </a:path>
            </a:pathLst>
          </a:custGeom>
          <a:noFill/>
          <a:ln w="37210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2773" name="object 6"/>
          <p:cNvSpPr>
            <a:spLocks/>
          </p:cNvSpPr>
          <p:nvPr/>
        </p:nvSpPr>
        <p:spPr bwMode="auto">
          <a:xfrm>
            <a:off x="3851275" y="4859338"/>
            <a:ext cx="179388" cy="1587"/>
          </a:xfrm>
          <a:custGeom>
            <a:avLst/>
            <a:gdLst>
              <a:gd name="T0" fmla="*/ 0 w 179070"/>
              <a:gd name="T1" fmla="*/ 0 h 2539"/>
              <a:gd name="T2" fmla="*/ 179387 w 179070"/>
              <a:gd name="T3" fmla="*/ 1587 h 2539"/>
              <a:gd name="T4" fmla="*/ 0 60000 65536"/>
              <a:gd name="T5" fmla="*/ 0 60000 65536"/>
              <a:gd name="T6" fmla="*/ 0 w 179070"/>
              <a:gd name="T7" fmla="*/ 0 h 2539"/>
              <a:gd name="T8" fmla="*/ 179070 w 17907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70" h="2539">
                <a:moveTo>
                  <a:pt x="0" y="0"/>
                </a:moveTo>
                <a:lnTo>
                  <a:pt x="179069" y="253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object 7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30607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Adverben: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-e</a:t>
            </a:r>
          </a:p>
        </p:txBody>
      </p:sp>
      <p:sp>
        <p:nvSpPr>
          <p:cNvPr id="33794" name="object 3"/>
          <p:cNvSpPr>
            <a:spLocks noChangeArrowheads="1"/>
          </p:cNvSpPr>
          <p:nvPr/>
        </p:nvSpPr>
        <p:spPr bwMode="auto">
          <a:xfrm>
            <a:off x="179388" y="1800225"/>
            <a:ext cx="8964612" cy="4051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3795" name="object 4"/>
          <p:cNvSpPr>
            <a:spLocks/>
          </p:cNvSpPr>
          <p:nvPr/>
        </p:nvSpPr>
        <p:spPr bwMode="auto">
          <a:xfrm>
            <a:off x="1619250" y="3419475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ject 2"/>
          <p:cNvSpPr>
            <a:spLocks/>
          </p:cNvSpPr>
          <p:nvPr/>
        </p:nvSpPr>
        <p:spPr bwMode="auto">
          <a:xfrm>
            <a:off x="0" y="6324600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4818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4819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39751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Konjugationen</a:t>
            </a:r>
          </a:p>
        </p:txBody>
      </p:sp>
      <p:graphicFrame>
        <p:nvGraphicFramePr>
          <p:cNvPr id="30748" name="Group 28"/>
          <p:cNvGraphicFramePr>
            <a:graphicFrameLocks noGrp="1"/>
          </p:cNvGraphicFramePr>
          <p:nvPr/>
        </p:nvGraphicFramePr>
        <p:xfrm>
          <a:off x="444500" y="1828800"/>
          <a:ext cx="8040688" cy="2900363"/>
        </p:xfrm>
        <a:graphic>
          <a:graphicData uri="http://schemas.openxmlformats.org/drawingml/2006/table">
            <a:tbl>
              <a:tblPr/>
              <a:tblGrid>
                <a:gridCol w="3070225"/>
                <a:gridCol w="3111500"/>
                <a:gridCol w="1858963"/>
              </a:tblGrid>
              <a:tr h="479425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3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Mi est</a:t>
                      </a:r>
                      <a:r>
                        <a:rPr kumimoji="0" lang="de-DE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3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Mi havas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base" latinLnBrk="0" hangingPunct="1">
                        <a:lnSpc>
                          <a:spcPts val="3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Mi amas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Vi estas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Vi havas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Vi amas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Li, ŝi, ĝi estas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Li, ŝi, ĝi havas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Li amas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Ni estas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Ni havas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Ni amas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Vi estas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Vi havas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Vi amas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Ili estas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Ili havas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base" latinLnBrk="0" hangingPunct="1">
                        <a:lnSpc>
                          <a:spcPts val="3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Ili amas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9" name="object 8"/>
          <p:cNvSpPr txBox="1">
            <a:spLocks noChangeArrowheads="1"/>
          </p:cNvSpPr>
          <p:nvPr/>
        </p:nvSpPr>
        <p:spPr bwMode="auto">
          <a:xfrm>
            <a:off x="457200" y="5257800"/>
            <a:ext cx="78486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Gegenwart: </a:t>
            </a:r>
            <a:r>
              <a:rPr lang="de-DE" sz="32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-as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(heute, </a:t>
            </a:r>
            <a:r>
              <a:rPr lang="de-DE" sz="32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ugenblicklich)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9" name="object 9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bject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Vergangenheit: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-is</a:t>
            </a:r>
            <a:r>
              <a:rPr lang="de-DE" smtClean="0">
                <a:ea typeface="DejaVu Sans"/>
              </a:rPr>
              <a:t> (gestern, fr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ii</a:t>
            </a:r>
            <a:r>
              <a:rPr lang="de-DE" smtClean="0">
                <a:ea typeface="DejaVu Sans"/>
              </a:rPr>
              <a:t>her)</a:t>
            </a:r>
          </a:p>
        </p:txBody>
      </p:sp>
      <p:sp>
        <p:nvSpPr>
          <p:cNvPr id="35842" name="object 5"/>
          <p:cNvSpPr>
            <a:spLocks noChangeArrowheads="1"/>
          </p:cNvSpPr>
          <p:nvPr/>
        </p:nvSpPr>
        <p:spPr bwMode="auto">
          <a:xfrm>
            <a:off x="230188" y="1828800"/>
            <a:ext cx="8913812" cy="3832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5843" name="object 6"/>
          <p:cNvSpPr>
            <a:spLocks/>
          </p:cNvSpPr>
          <p:nvPr/>
        </p:nvSpPr>
        <p:spPr bwMode="auto">
          <a:xfrm>
            <a:off x="2052638" y="3455988"/>
            <a:ext cx="360362" cy="1587"/>
          </a:xfrm>
          <a:custGeom>
            <a:avLst/>
            <a:gdLst>
              <a:gd name="T0" fmla="*/ 0 w 360680"/>
              <a:gd name="T1" fmla="*/ 0 h 1270"/>
              <a:gd name="T2" fmla="*/ 360362 w 360680"/>
              <a:gd name="T3" fmla="*/ 1586 h 1270"/>
              <a:gd name="T4" fmla="*/ 0 60000 65536"/>
              <a:gd name="T5" fmla="*/ 0 60000 65536"/>
              <a:gd name="T6" fmla="*/ 0 w 360680"/>
              <a:gd name="T7" fmla="*/ 0 h 1270"/>
              <a:gd name="T8" fmla="*/ 360680 w 36068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680" h="1270">
                <a:moveTo>
                  <a:pt x="0" y="0"/>
                </a:moveTo>
                <a:lnTo>
                  <a:pt x="36068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object 7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bject 4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96125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Zukunft: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-os</a:t>
            </a:r>
            <a:r>
              <a:rPr lang="de-DE" smtClean="0">
                <a:ea typeface="DejaVu Sans"/>
              </a:rPr>
              <a:t> (m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o</a:t>
            </a:r>
            <a:r>
              <a:rPr lang="de-DE" smtClean="0">
                <a:ea typeface="DejaVu Sans"/>
              </a:rPr>
              <a:t>rgen, später)</a:t>
            </a:r>
          </a:p>
        </p:txBody>
      </p:sp>
      <p:sp>
        <p:nvSpPr>
          <p:cNvPr id="36866" name="object 5"/>
          <p:cNvSpPr>
            <a:spLocks noChangeArrowheads="1"/>
          </p:cNvSpPr>
          <p:nvPr/>
        </p:nvSpPr>
        <p:spPr bwMode="auto">
          <a:xfrm>
            <a:off x="0" y="1800225"/>
            <a:ext cx="9144000" cy="3389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6867" name="object 6"/>
          <p:cNvSpPr>
            <a:spLocks/>
          </p:cNvSpPr>
          <p:nvPr/>
        </p:nvSpPr>
        <p:spPr bwMode="auto">
          <a:xfrm>
            <a:off x="5364163" y="4643438"/>
            <a:ext cx="360362" cy="1587"/>
          </a:xfrm>
          <a:custGeom>
            <a:avLst/>
            <a:gdLst>
              <a:gd name="T0" fmla="*/ 0 w 359410"/>
              <a:gd name="T1" fmla="*/ 0 h 2539"/>
              <a:gd name="T2" fmla="*/ 360362 w 359410"/>
              <a:gd name="T3" fmla="*/ 1587 h 2539"/>
              <a:gd name="T4" fmla="*/ 0 60000 65536"/>
              <a:gd name="T5" fmla="*/ 0 60000 65536"/>
              <a:gd name="T6" fmla="*/ 0 w 359410"/>
              <a:gd name="T7" fmla="*/ 0 h 2539"/>
              <a:gd name="T8" fmla="*/ 359410 w 35941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10" h="2539">
                <a:moveTo>
                  <a:pt x="0" y="0"/>
                </a:moveTo>
                <a:lnTo>
                  <a:pt x="359410" y="253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object 7"/>
          <p:cNvSpPr>
            <a:spLocks noGrp="1"/>
          </p:cNvSpPr>
          <p:nvPr>
            <p:ph type="ftr" sz="quarter" idx="10"/>
          </p:nvPr>
        </p:nvSpPr>
        <p:spPr>
          <a:xfrm>
            <a:off x="6858000" y="6440488"/>
            <a:ext cx="14541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2"/>
          <p:cNvSpPr>
            <a:spLocks noGrp="1"/>
          </p:cNvSpPr>
          <p:nvPr>
            <p:ph type="title"/>
          </p:nvPr>
        </p:nvSpPr>
        <p:spPr>
          <a:xfrm>
            <a:off x="673100" y="177800"/>
            <a:ext cx="8131175" cy="1101725"/>
          </a:xfrm>
        </p:spPr>
        <p:txBody>
          <a:bodyPr tIns="12700"/>
          <a:lstStyle/>
          <a:p>
            <a:pPr marL="12700" eaLnBrk="1" hangingPunct="1">
              <a:lnSpc>
                <a:spcPts val="4288"/>
              </a:lnSpc>
            </a:pPr>
            <a:r>
              <a:rPr lang="de-DE" smtClean="0">
                <a:ea typeface="DejaVu Sans"/>
              </a:rPr>
              <a:t>5 Vokale: a (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a</a:t>
            </a:r>
            <a:r>
              <a:rPr lang="de-DE" smtClean="0">
                <a:ea typeface="DejaVu Sans"/>
              </a:rPr>
              <a:t>lle), e (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E</a:t>
            </a:r>
            <a:r>
              <a:rPr lang="de-DE" smtClean="0">
                <a:ea typeface="DejaVu Sans"/>
              </a:rPr>
              <a:t>nde),</a:t>
            </a:r>
            <a:br>
              <a:rPr lang="de-DE" smtClean="0">
                <a:ea typeface="DejaVu Sans"/>
              </a:rPr>
            </a:br>
            <a:r>
              <a:rPr lang="de-DE" smtClean="0">
                <a:ea typeface="DejaVu Sans"/>
              </a:rPr>
              <a:t>i (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i</a:t>
            </a:r>
            <a:r>
              <a:rPr lang="de-DE" smtClean="0">
                <a:ea typeface="DejaVu Sans"/>
              </a:rPr>
              <a:t>mmer), o (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o</a:t>
            </a:r>
            <a:r>
              <a:rPr lang="de-DE" smtClean="0">
                <a:ea typeface="DejaVu Sans"/>
              </a:rPr>
              <a:t>ffen), u (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u</a:t>
            </a:r>
            <a:r>
              <a:rPr lang="de-DE" smtClean="0">
                <a:ea typeface="DejaVu Sans"/>
              </a:rPr>
              <a:t>nten)</a:t>
            </a:r>
          </a:p>
        </p:txBody>
      </p:sp>
      <p:sp>
        <p:nvSpPr>
          <p:cNvPr id="10242" name="object 3"/>
          <p:cNvSpPr>
            <a:spLocks noChangeArrowheads="1"/>
          </p:cNvSpPr>
          <p:nvPr/>
        </p:nvSpPr>
        <p:spPr bwMode="auto">
          <a:xfrm>
            <a:off x="6840538" y="1800225"/>
            <a:ext cx="1973262" cy="310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0243" name="object 4"/>
          <p:cNvSpPr>
            <a:spLocks noChangeArrowheads="1"/>
          </p:cNvSpPr>
          <p:nvPr/>
        </p:nvSpPr>
        <p:spPr bwMode="auto">
          <a:xfrm>
            <a:off x="293688" y="1800225"/>
            <a:ext cx="1506537" cy="1828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0244" name="object 5"/>
          <p:cNvSpPr>
            <a:spLocks noChangeArrowheads="1"/>
          </p:cNvSpPr>
          <p:nvPr/>
        </p:nvSpPr>
        <p:spPr bwMode="auto">
          <a:xfrm>
            <a:off x="2146300" y="2879725"/>
            <a:ext cx="4514850" cy="3251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56515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Infinitiv/Grundform: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-i</a:t>
            </a:r>
          </a:p>
        </p:txBody>
      </p:sp>
      <p:sp>
        <p:nvSpPr>
          <p:cNvPr id="37890" name="object 3"/>
          <p:cNvSpPr>
            <a:spLocks noChangeArrowheads="1"/>
          </p:cNvSpPr>
          <p:nvPr/>
        </p:nvSpPr>
        <p:spPr bwMode="auto">
          <a:xfrm>
            <a:off x="1944688" y="1749425"/>
            <a:ext cx="5653087" cy="44688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7891" name="object 4"/>
          <p:cNvSpPr>
            <a:spLocks/>
          </p:cNvSpPr>
          <p:nvPr/>
        </p:nvSpPr>
        <p:spPr bwMode="auto">
          <a:xfrm>
            <a:off x="5688013" y="2160588"/>
            <a:ext cx="179387" cy="1587"/>
          </a:xfrm>
          <a:custGeom>
            <a:avLst/>
            <a:gdLst>
              <a:gd name="T0" fmla="*/ -18002 w 179070"/>
              <a:gd name="T1" fmla="*/ 793 h 1269"/>
              <a:gd name="T2" fmla="*/ 197389 w 179070"/>
              <a:gd name="T3" fmla="*/ 793 h 1269"/>
              <a:gd name="T4" fmla="*/ 0 60000 65536"/>
              <a:gd name="T5" fmla="*/ 0 60000 65536"/>
              <a:gd name="T6" fmla="*/ 0 w 179070"/>
              <a:gd name="T7" fmla="*/ 0 h 1269"/>
              <a:gd name="T8" fmla="*/ 179070 w 17907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70" h="1269">
                <a:moveTo>
                  <a:pt x="-17970" y="634"/>
                </a:moveTo>
                <a:lnTo>
                  <a:pt x="197040" y="634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67945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Forderung/Befehlsform 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-u</a:t>
            </a:r>
          </a:p>
        </p:txBody>
      </p:sp>
      <p:sp>
        <p:nvSpPr>
          <p:cNvPr id="38914" name="object 3"/>
          <p:cNvSpPr>
            <a:spLocks noChangeArrowheads="1"/>
          </p:cNvSpPr>
          <p:nvPr/>
        </p:nvSpPr>
        <p:spPr bwMode="auto">
          <a:xfrm>
            <a:off x="0" y="1828800"/>
            <a:ext cx="9001125" cy="4146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8915" name="object 4"/>
          <p:cNvSpPr>
            <a:spLocks/>
          </p:cNvSpPr>
          <p:nvPr/>
        </p:nvSpPr>
        <p:spPr bwMode="auto">
          <a:xfrm>
            <a:off x="5327650" y="3887788"/>
            <a:ext cx="179388" cy="1587"/>
          </a:xfrm>
          <a:custGeom>
            <a:avLst/>
            <a:gdLst>
              <a:gd name="T0" fmla="*/ 0 w 179070"/>
              <a:gd name="T1" fmla="*/ 0 h 2539"/>
              <a:gd name="T2" fmla="*/ 179388 w 179070"/>
              <a:gd name="T3" fmla="*/ 1587 h 2539"/>
              <a:gd name="T4" fmla="*/ 0 60000 65536"/>
              <a:gd name="T5" fmla="*/ 0 60000 65536"/>
              <a:gd name="T6" fmla="*/ 0 w 179070"/>
              <a:gd name="T7" fmla="*/ 0 h 2539"/>
              <a:gd name="T8" fmla="*/ 179070 w 17907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70" h="2539">
                <a:moveTo>
                  <a:pt x="0" y="0"/>
                </a:moveTo>
                <a:lnTo>
                  <a:pt x="179070" y="253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9938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9939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5597525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Bedingunsform: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-us</a:t>
            </a:r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  <p:sp>
        <p:nvSpPr>
          <p:cNvPr id="39941" name="object 5"/>
          <p:cNvSpPr txBox="1">
            <a:spLocks noChangeArrowheads="1"/>
          </p:cNvSpPr>
          <p:nvPr/>
        </p:nvSpPr>
        <p:spPr bwMode="auto">
          <a:xfrm>
            <a:off x="381000" y="1905000"/>
            <a:ext cx="8077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5570" rIns="0" bIns="0">
            <a:spAutoFit/>
          </a:bodyPr>
          <a:lstStyle/>
          <a:p>
            <a:pPr marL="187325" indent="-176213">
              <a:lnSpc>
                <a:spcPct val="79000"/>
              </a:lnSpc>
              <a:spcBef>
                <a:spcPts val="913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Se ili ne pag</a:t>
            </a:r>
            <a:r>
              <a:rPr lang="de-DE" sz="3200" u="sng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us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, ili ne rehav</a:t>
            </a:r>
            <a:r>
              <a:rPr lang="de-DE" sz="3200" u="sng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us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la infanojn.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object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3745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Partizip Präsens Aktiv: 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-ant</a:t>
            </a:r>
          </a:p>
        </p:txBody>
      </p:sp>
      <p:sp>
        <p:nvSpPr>
          <p:cNvPr id="40962" name="object 3"/>
          <p:cNvSpPr>
            <a:spLocks noChangeArrowheads="1"/>
          </p:cNvSpPr>
          <p:nvPr/>
        </p:nvSpPr>
        <p:spPr bwMode="auto">
          <a:xfrm>
            <a:off x="179388" y="1752600"/>
            <a:ext cx="8964612" cy="4051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0963" name="object 4"/>
          <p:cNvSpPr>
            <a:spLocks/>
          </p:cNvSpPr>
          <p:nvPr/>
        </p:nvSpPr>
        <p:spPr bwMode="auto">
          <a:xfrm>
            <a:off x="1223963" y="3348038"/>
            <a:ext cx="360362" cy="1587"/>
          </a:xfrm>
          <a:custGeom>
            <a:avLst/>
            <a:gdLst>
              <a:gd name="T0" fmla="*/ 0 w 360680"/>
              <a:gd name="T1" fmla="*/ 0 h 2539"/>
              <a:gd name="T2" fmla="*/ 360361 w 360680"/>
              <a:gd name="T3" fmla="*/ 1587 h 2539"/>
              <a:gd name="T4" fmla="*/ 0 60000 65536"/>
              <a:gd name="T5" fmla="*/ 0 60000 65536"/>
              <a:gd name="T6" fmla="*/ 0 w 360680"/>
              <a:gd name="T7" fmla="*/ 0 h 2539"/>
              <a:gd name="T8" fmla="*/ 360680 w 36068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680" h="2539">
                <a:moveTo>
                  <a:pt x="0" y="0"/>
                </a:moveTo>
                <a:lnTo>
                  <a:pt x="360679" y="253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2651125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Partizipien</a:t>
            </a:r>
          </a:p>
        </p:txBody>
      </p:sp>
      <p:sp>
        <p:nvSpPr>
          <p:cNvPr id="41986" name="object 3"/>
          <p:cNvSpPr>
            <a:spLocks noChangeArrowheads="1"/>
          </p:cNvSpPr>
          <p:nvPr/>
        </p:nvSpPr>
        <p:spPr bwMode="auto">
          <a:xfrm>
            <a:off x="1292225" y="1690688"/>
            <a:ext cx="6705600" cy="20716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" name="object 4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3010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3011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2651125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Partizipien</a:t>
            </a:r>
          </a:p>
        </p:txBody>
      </p:sp>
      <p:sp>
        <p:nvSpPr>
          <p:cNvPr id="43012" name="object 5"/>
          <p:cNvSpPr>
            <a:spLocks noChangeArrowheads="1"/>
          </p:cNvSpPr>
          <p:nvPr/>
        </p:nvSpPr>
        <p:spPr bwMode="auto">
          <a:xfrm>
            <a:off x="34925" y="3716338"/>
            <a:ext cx="1260475" cy="210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3013" name="object 6"/>
          <p:cNvSpPr>
            <a:spLocks noChangeArrowheads="1"/>
          </p:cNvSpPr>
          <p:nvPr/>
        </p:nvSpPr>
        <p:spPr bwMode="auto">
          <a:xfrm>
            <a:off x="1292225" y="1690688"/>
            <a:ext cx="6705600" cy="20716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3014" name="object 7"/>
          <p:cNvSpPr txBox="1">
            <a:spLocks noChangeArrowheads="1"/>
          </p:cNvSpPr>
          <p:nvPr/>
        </p:nvSpPr>
        <p:spPr bwMode="auto">
          <a:xfrm>
            <a:off x="7961313" y="4092575"/>
            <a:ext cx="1174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de-DE" sz="2400" i="1">
                <a:latin typeface="DejaVu Sans"/>
                <a:ea typeface="DejaVu Sans"/>
                <a:cs typeface="DejaVu Sans"/>
              </a:rPr>
              <a:t>aktiv</a:t>
            </a:r>
            <a:endParaRPr lang="de-DE" sz="2400">
              <a:latin typeface="DejaVu Sans"/>
              <a:ea typeface="DejaVu Sans"/>
              <a:cs typeface="DejaVu Sans"/>
            </a:endParaRPr>
          </a:p>
          <a:p>
            <a:endParaRPr lang="de-DE" sz="28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2125"/>
              </a:spcBef>
            </a:pPr>
            <a:r>
              <a:rPr lang="de-DE" sz="2400" i="1">
                <a:latin typeface="DejaVu Sans"/>
                <a:ea typeface="DejaVu Sans"/>
                <a:cs typeface="DejaVu Sans"/>
              </a:rPr>
              <a:t>passiv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3015" name="object 8"/>
          <p:cNvSpPr txBox="1">
            <a:spLocks noChangeArrowheads="1"/>
          </p:cNvSpPr>
          <p:nvPr/>
        </p:nvSpPr>
        <p:spPr bwMode="auto">
          <a:xfrm>
            <a:off x="1839913" y="5903913"/>
            <a:ext cx="11318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Zukunft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3016" name="object 9"/>
          <p:cNvSpPr txBox="1">
            <a:spLocks noChangeArrowheads="1"/>
          </p:cNvSpPr>
          <p:nvPr/>
        </p:nvSpPr>
        <p:spPr bwMode="auto">
          <a:xfrm>
            <a:off x="3862388" y="5903913"/>
            <a:ext cx="17002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Gegenwart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3017" name="object 10"/>
          <p:cNvSpPr txBox="1">
            <a:spLocks noChangeArrowheads="1"/>
          </p:cNvSpPr>
          <p:nvPr/>
        </p:nvSpPr>
        <p:spPr bwMode="auto">
          <a:xfrm>
            <a:off x="6388100" y="5903913"/>
            <a:ext cx="20701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Vergangenheit</a:t>
            </a:r>
            <a:endParaRPr lang="de-DE" sz="2400">
              <a:latin typeface="DejaVu Sans"/>
              <a:ea typeface="DejaVu Sans"/>
              <a:cs typeface="DejaVu Sans"/>
            </a:endParaRPr>
          </a:p>
          <a:p>
            <a:pPr marL="12700">
              <a:spcBef>
                <a:spcPts val="1388"/>
              </a:spcBef>
            </a:pPr>
            <a:r>
              <a:rPr lang="de-DE" i="1">
                <a:solidFill>
                  <a:srgbClr val="00FF00"/>
                </a:solidFill>
                <a:latin typeface="DejaVu Sans"/>
                <a:ea typeface="DejaVu Sans"/>
                <a:cs typeface="DejaVu Sans"/>
              </a:rPr>
              <a:t>ESPERANTO</a:t>
            </a:r>
            <a:endParaRPr lang="de-DE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4034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4035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2651125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Partizipien</a:t>
            </a:r>
          </a:p>
        </p:txBody>
      </p:sp>
      <p:sp>
        <p:nvSpPr>
          <p:cNvPr id="44036" name="object 5"/>
          <p:cNvSpPr txBox="1">
            <a:spLocks noChangeArrowheads="1"/>
          </p:cNvSpPr>
          <p:nvPr/>
        </p:nvSpPr>
        <p:spPr bwMode="auto">
          <a:xfrm>
            <a:off x="117475" y="1787525"/>
            <a:ext cx="11064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esti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endParaRPr lang="de-DE" sz="3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estas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5725" y="3789363"/>
            <a:ext cx="1758950" cy="5127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f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r</a:t>
            </a:r>
            <a:r>
              <a:rPr sz="3200" spc="5" dirty="0">
                <a:solidFill>
                  <a:srgbClr val="007F00"/>
                </a:solidFill>
                <a:latin typeface="DejaVu Sans"/>
                <a:cs typeface="DejaVu Sans"/>
              </a:rPr>
              <a:t>ap</a:t>
            </a:r>
            <a:r>
              <a:rPr sz="3200" spc="-10" dirty="0">
                <a:solidFill>
                  <a:srgbClr val="FF0000"/>
                </a:solidFill>
                <a:latin typeface="DejaVu Sans"/>
                <a:cs typeface="DejaVu Sans"/>
              </a:rPr>
              <a:t>o</a:t>
            </a:r>
            <a:r>
              <a:rPr sz="3200" spc="-5" dirty="0">
                <a:solidFill>
                  <a:srgbClr val="FF0000"/>
                </a:solidFill>
                <a:latin typeface="DejaVu Sans"/>
                <a:cs typeface="DejaVu Sans"/>
              </a:rPr>
              <a:t>n</a:t>
            </a:r>
            <a:r>
              <a:rPr sz="3200" spc="10" dirty="0">
                <a:solidFill>
                  <a:srgbClr val="FF0000"/>
                </a:solidFill>
                <a:latin typeface="DejaVu Sans"/>
                <a:cs typeface="DejaVu Sans"/>
              </a:rPr>
              <a:t>t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a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2363" y="3789363"/>
            <a:ext cx="1760537" cy="5127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f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r</a:t>
            </a:r>
            <a:r>
              <a:rPr sz="3200" spc="5" dirty="0">
                <a:solidFill>
                  <a:srgbClr val="007F00"/>
                </a:solidFill>
                <a:latin typeface="DejaVu Sans"/>
                <a:cs typeface="DejaVu Sans"/>
              </a:rPr>
              <a:t>a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p</a:t>
            </a:r>
            <a:r>
              <a:rPr sz="3200" spc="5" dirty="0">
                <a:solidFill>
                  <a:srgbClr val="FF0000"/>
                </a:solidFill>
                <a:latin typeface="DejaVu Sans"/>
                <a:cs typeface="DejaVu Sans"/>
              </a:rPr>
              <a:t>a</a:t>
            </a:r>
            <a:r>
              <a:rPr sz="3200" spc="-5" dirty="0">
                <a:solidFill>
                  <a:srgbClr val="FF0000"/>
                </a:solidFill>
                <a:latin typeface="DejaVu Sans"/>
                <a:cs typeface="DejaVu Sans"/>
              </a:rPr>
              <a:t>n</a:t>
            </a:r>
            <a:r>
              <a:rPr sz="3200" spc="10" dirty="0">
                <a:solidFill>
                  <a:srgbClr val="FF0000"/>
                </a:solidFill>
                <a:latin typeface="DejaVu Sans"/>
                <a:cs typeface="DejaVu Sans"/>
              </a:rPr>
              <a:t>t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a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3613" y="3789363"/>
            <a:ext cx="1625600" cy="5127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f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r</a:t>
            </a:r>
            <a:r>
              <a:rPr sz="3200" spc="5" dirty="0">
                <a:solidFill>
                  <a:srgbClr val="007F00"/>
                </a:solidFill>
                <a:latin typeface="DejaVu Sans"/>
                <a:cs typeface="DejaVu Sans"/>
              </a:rPr>
              <a:t>a</a:t>
            </a:r>
            <a:r>
              <a:rPr sz="3200" spc="15" dirty="0">
                <a:solidFill>
                  <a:srgbClr val="007F00"/>
                </a:solidFill>
                <a:latin typeface="DejaVu Sans"/>
                <a:cs typeface="DejaVu Sans"/>
              </a:rPr>
              <a:t>p</a:t>
            </a:r>
            <a:r>
              <a:rPr sz="3200" spc="-5" dirty="0">
                <a:solidFill>
                  <a:srgbClr val="FF0000"/>
                </a:solidFill>
                <a:latin typeface="DejaVu Sans"/>
                <a:cs typeface="DejaVu Sans"/>
              </a:rPr>
              <a:t>in</a:t>
            </a:r>
            <a:r>
              <a:rPr sz="3200" spc="10" dirty="0">
                <a:solidFill>
                  <a:srgbClr val="FF0000"/>
                </a:solidFill>
                <a:latin typeface="DejaVu Sans"/>
                <a:cs typeface="DejaVu Sans"/>
              </a:rPr>
              <a:t>t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a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4040" name="object 9"/>
          <p:cNvSpPr>
            <a:spLocks noChangeArrowheads="1"/>
          </p:cNvSpPr>
          <p:nvPr/>
        </p:nvSpPr>
        <p:spPr bwMode="auto">
          <a:xfrm>
            <a:off x="34925" y="3716338"/>
            <a:ext cx="1260475" cy="210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4041" name="object 10"/>
          <p:cNvSpPr>
            <a:spLocks noChangeArrowheads="1"/>
          </p:cNvSpPr>
          <p:nvPr/>
        </p:nvSpPr>
        <p:spPr bwMode="auto">
          <a:xfrm>
            <a:off x="1292225" y="1690688"/>
            <a:ext cx="6705600" cy="20716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4042" name="object 11"/>
          <p:cNvSpPr txBox="1">
            <a:spLocks noChangeArrowheads="1"/>
          </p:cNvSpPr>
          <p:nvPr/>
        </p:nvSpPr>
        <p:spPr bwMode="auto">
          <a:xfrm>
            <a:off x="8069263" y="4092575"/>
            <a:ext cx="9509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de-DE" sz="2400" i="1">
                <a:latin typeface="DejaVu Sans"/>
                <a:ea typeface="DejaVu Sans"/>
                <a:cs typeface="DejaVu Sans"/>
              </a:rPr>
              <a:t>aktiv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4043" name="object 13"/>
          <p:cNvSpPr txBox="1">
            <a:spLocks noChangeArrowheads="1"/>
          </p:cNvSpPr>
          <p:nvPr/>
        </p:nvSpPr>
        <p:spPr bwMode="auto">
          <a:xfrm>
            <a:off x="1839913" y="5903913"/>
            <a:ext cx="11318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Zukunft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4044" name="object 14"/>
          <p:cNvSpPr txBox="1">
            <a:spLocks noChangeArrowheads="1"/>
          </p:cNvSpPr>
          <p:nvPr/>
        </p:nvSpPr>
        <p:spPr bwMode="auto">
          <a:xfrm>
            <a:off x="3862388" y="5903913"/>
            <a:ext cx="17002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Gegenwart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4045" name="object 15"/>
          <p:cNvSpPr txBox="1">
            <a:spLocks noChangeArrowheads="1"/>
          </p:cNvSpPr>
          <p:nvPr/>
        </p:nvSpPr>
        <p:spPr bwMode="auto">
          <a:xfrm>
            <a:off x="6388100" y="5903913"/>
            <a:ext cx="20701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Vergangenheit</a:t>
            </a:r>
            <a:endParaRPr lang="de-DE" sz="2400">
              <a:latin typeface="DejaVu Sans"/>
              <a:ea typeface="DejaVu Sans"/>
              <a:cs typeface="DejaVu Sans"/>
            </a:endParaRPr>
          </a:p>
          <a:p>
            <a:pPr marL="12700">
              <a:spcBef>
                <a:spcPts val="1388"/>
              </a:spcBef>
            </a:pPr>
            <a:r>
              <a:rPr lang="de-DE" i="1">
                <a:solidFill>
                  <a:srgbClr val="00FF00"/>
                </a:solidFill>
                <a:latin typeface="DejaVu Sans"/>
                <a:ea typeface="DejaVu Sans"/>
                <a:cs typeface="DejaVu Sans"/>
              </a:rPr>
              <a:t>ESPERANTO</a:t>
            </a:r>
            <a:endParaRPr lang="de-DE">
              <a:latin typeface="DejaVu Sans"/>
              <a:ea typeface="DejaVu Sans"/>
              <a:cs typeface="DejaVu Sans"/>
            </a:endParaRPr>
          </a:p>
        </p:txBody>
      </p:sp>
      <p:sp>
        <p:nvSpPr>
          <p:cNvPr id="44046" name="object 12"/>
          <p:cNvSpPr txBox="1">
            <a:spLocks noChangeArrowheads="1"/>
          </p:cNvSpPr>
          <p:nvPr/>
        </p:nvSpPr>
        <p:spPr bwMode="auto">
          <a:xfrm>
            <a:off x="7961313" y="5135563"/>
            <a:ext cx="11747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de-DE" sz="2400" i="1">
                <a:latin typeface="DejaVu Sans"/>
                <a:ea typeface="DejaVu Sans"/>
                <a:cs typeface="DejaVu Sans"/>
              </a:rPr>
              <a:t>passiv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5058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59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2651125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Partizipien</a:t>
            </a:r>
          </a:p>
        </p:txBody>
      </p:sp>
      <p:sp>
        <p:nvSpPr>
          <p:cNvPr id="45060" name="object 5"/>
          <p:cNvSpPr txBox="1">
            <a:spLocks noChangeArrowheads="1"/>
          </p:cNvSpPr>
          <p:nvPr/>
        </p:nvSpPr>
        <p:spPr bwMode="auto">
          <a:xfrm>
            <a:off x="117475" y="1787525"/>
            <a:ext cx="11064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esti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endParaRPr lang="de-DE" sz="3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estas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36675" y="3832225"/>
          <a:ext cx="6353175" cy="847725"/>
        </p:xfrm>
        <a:graphic>
          <a:graphicData uri="http://schemas.openxmlformats.org/drawingml/2006/table">
            <a:tbl>
              <a:tblPr/>
              <a:tblGrid>
                <a:gridCol w="2051050"/>
                <a:gridCol w="2346325"/>
                <a:gridCol w="1955800"/>
              </a:tblGrid>
              <a:tr h="482600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3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frap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ont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0" algn="l" defTabSz="914400" rtl="0" eaLnBrk="1" fontAlgn="base" latinLnBrk="0" hangingPunct="1">
                        <a:lnSpc>
                          <a:spcPts val="3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frap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ant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frap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int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27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la frap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ont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0" algn="l" defTabSz="914400" rtl="0" eaLnBrk="1" fontAlgn="base" latinLnBrk="0" hangingPunct="1">
                        <a:lnSpc>
                          <a:spcPts val="27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la frap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ant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la frap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int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8" name="object 7"/>
          <p:cNvSpPr>
            <a:spLocks noChangeArrowheads="1"/>
          </p:cNvSpPr>
          <p:nvPr/>
        </p:nvSpPr>
        <p:spPr bwMode="auto">
          <a:xfrm>
            <a:off x="34925" y="3716338"/>
            <a:ext cx="1260475" cy="210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69" name="object 8"/>
          <p:cNvSpPr>
            <a:spLocks noChangeArrowheads="1"/>
          </p:cNvSpPr>
          <p:nvPr/>
        </p:nvSpPr>
        <p:spPr bwMode="auto">
          <a:xfrm>
            <a:off x="1292225" y="1690688"/>
            <a:ext cx="6705600" cy="20716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70" name="object 9"/>
          <p:cNvSpPr txBox="1">
            <a:spLocks noChangeArrowheads="1"/>
          </p:cNvSpPr>
          <p:nvPr/>
        </p:nvSpPr>
        <p:spPr bwMode="auto">
          <a:xfrm>
            <a:off x="7961313" y="4092575"/>
            <a:ext cx="1174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de-DE" sz="2400" i="1">
                <a:latin typeface="DejaVu Sans"/>
                <a:ea typeface="DejaVu Sans"/>
                <a:cs typeface="DejaVu Sans"/>
              </a:rPr>
              <a:t>aktiv</a:t>
            </a:r>
            <a:endParaRPr lang="de-DE" sz="2400">
              <a:latin typeface="DejaVu Sans"/>
              <a:ea typeface="DejaVu Sans"/>
              <a:cs typeface="DejaVu Sans"/>
            </a:endParaRPr>
          </a:p>
          <a:p>
            <a:endParaRPr lang="de-DE" sz="28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2125"/>
              </a:spcBef>
            </a:pPr>
            <a:r>
              <a:rPr lang="de-DE" sz="2400" i="1">
                <a:latin typeface="DejaVu Sans"/>
                <a:ea typeface="DejaVu Sans"/>
                <a:cs typeface="DejaVu Sans"/>
              </a:rPr>
              <a:t>passiv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5071" name="object 10"/>
          <p:cNvSpPr txBox="1">
            <a:spLocks noChangeArrowheads="1"/>
          </p:cNvSpPr>
          <p:nvPr/>
        </p:nvSpPr>
        <p:spPr bwMode="auto">
          <a:xfrm>
            <a:off x="1839913" y="5903913"/>
            <a:ext cx="12080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Zukunft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5072" name="object 11"/>
          <p:cNvSpPr txBox="1">
            <a:spLocks noChangeArrowheads="1"/>
          </p:cNvSpPr>
          <p:nvPr/>
        </p:nvSpPr>
        <p:spPr bwMode="auto">
          <a:xfrm>
            <a:off x="3862388" y="5903913"/>
            <a:ext cx="17002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Gegenwart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5073" name="object 12"/>
          <p:cNvSpPr txBox="1">
            <a:spLocks noChangeArrowheads="1"/>
          </p:cNvSpPr>
          <p:nvPr/>
        </p:nvSpPr>
        <p:spPr bwMode="auto">
          <a:xfrm>
            <a:off x="6388100" y="5903913"/>
            <a:ext cx="22225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Vergangenheit</a:t>
            </a:r>
            <a:endParaRPr lang="de-DE" sz="2400">
              <a:latin typeface="DejaVu Sans"/>
              <a:ea typeface="DejaVu Sans"/>
              <a:cs typeface="DejaVu Sans"/>
            </a:endParaRPr>
          </a:p>
          <a:p>
            <a:pPr marL="12700">
              <a:spcBef>
                <a:spcPts val="1388"/>
              </a:spcBef>
            </a:pPr>
            <a:r>
              <a:rPr lang="de-DE" i="1">
                <a:solidFill>
                  <a:srgbClr val="00FF00"/>
                </a:solidFill>
                <a:latin typeface="DejaVu Sans"/>
                <a:ea typeface="DejaVu Sans"/>
                <a:cs typeface="DejaVu Sans"/>
              </a:rPr>
              <a:t>ESPERANTO</a:t>
            </a:r>
            <a:endParaRPr lang="de-DE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6082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083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2651125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Partizipien</a:t>
            </a:r>
          </a:p>
        </p:txBody>
      </p:sp>
      <p:sp>
        <p:nvSpPr>
          <p:cNvPr id="46084" name="object 5"/>
          <p:cNvSpPr txBox="1">
            <a:spLocks noChangeArrowheads="1"/>
          </p:cNvSpPr>
          <p:nvPr/>
        </p:nvSpPr>
        <p:spPr bwMode="auto">
          <a:xfrm>
            <a:off x="117475" y="1787525"/>
            <a:ext cx="11064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esti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endParaRPr lang="de-DE" sz="3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estas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36675" y="3832225"/>
          <a:ext cx="6353175" cy="189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320"/>
                <a:gridCol w="2345689"/>
                <a:gridCol w="1955800"/>
              </a:tblGrid>
              <a:tr h="482600">
                <a:tc>
                  <a:txBody>
                    <a:bodyPr/>
                    <a:lstStyle/>
                    <a:p>
                      <a:pPr marL="31750">
                        <a:lnSpc>
                          <a:spcPts val="3610"/>
                        </a:lnSpc>
                      </a:pP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3200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ont</a:t>
                      </a: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a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ts val="3610"/>
                        </a:lnSpc>
                      </a:pP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3200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ant</a:t>
                      </a: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a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algn="ctr">
                        <a:lnSpc>
                          <a:spcPts val="3610"/>
                        </a:lnSpc>
                      </a:pP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3200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int</a:t>
                      </a: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a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</a:tr>
              <a:tr h="463550">
                <a:tc>
                  <a:txBody>
                    <a:bodyPr/>
                    <a:lstStyle/>
                    <a:p>
                      <a:pPr marL="66675">
                        <a:lnSpc>
                          <a:spcPts val="2785"/>
                        </a:lnSpc>
                      </a:pPr>
                      <a:r>
                        <a:rPr sz="24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la</a:t>
                      </a:r>
                      <a:r>
                        <a:rPr sz="2400" spc="-1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ont</a:t>
                      </a:r>
                      <a:r>
                        <a:rPr sz="2400" spc="-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o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ts val="2785"/>
                        </a:lnSpc>
                      </a:pPr>
                      <a:r>
                        <a:rPr sz="24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la</a:t>
                      </a:r>
                      <a:r>
                        <a:rPr sz="2400" spc="-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 frap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ant</a:t>
                      </a:r>
                      <a:r>
                        <a:rPr sz="2400" spc="-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o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ctr">
                        <a:lnSpc>
                          <a:spcPts val="2785"/>
                        </a:lnSpc>
                      </a:pPr>
                      <a:r>
                        <a:rPr sz="24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la</a:t>
                      </a:r>
                      <a:r>
                        <a:rPr sz="2400" spc="-3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int</a:t>
                      </a:r>
                      <a:r>
                        <a:rPr sz="2400" spc="-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o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</a:tr>
              <a:tr h="582295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3200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ot</a:t>
                      </a: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a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3200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at</a:t>
                      </a: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a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2933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3200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it</a:t>
                      </a:r>
                      <a:r>
                        <a:rPr sz="32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a</a:t>
                      </a:r>
                      <a:endParaRPr sz="3200">
                        <a:latin typeface="DejaVu Sans"/>
                        <a:cs typeface="DejaVu Sans"/>
                      </a:endParaRPr>
                    </a:p>
                  </a:txBody>
                  <a:tcPr marL="0" marR="0" marT="69850" marB="0"/>
                </a:tc>
              </a:tr>
              <a:tr h="364490">
                <a:tc>
                  <a:txBody>
                    <a:bodyPr/>
                    <a:lstStyle/>
                    <a:p>
                      <a:pPr marL="165100">
                        <a:lnSpc>
                          <a:spcPts val="2775"/>
                        </a:lnSpc>
                      </a:pPr>
                      <a:r>
                        <a:rPr sz="24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la</a:t>
                      </a:r>
                      <a:r>
                        <a:rPr sz="2400" spc="-1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ot</a:t>
                      </a:r>
                      <a:r>
                        <a:rPr sz="2400" spc="-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o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ts val="2775"/>
                        </a:lnSpc>
                      </a:pPr>
                      <a:r>
                        <a:rPr sz="24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la</a:t>
                      </a:r>
                      <a:r>
                        <a:rPr sz="2400" spc="-1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at</a:t>
                      </a:r>
                      <a:r>
                        <a:rPr sz="24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o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 algn="ctr">
                        <a:lnSpc>
                          <a:spcPts val="2775"/>
                        </a:lnSpc>
                      </a:pPr>
                      <a:r>
                        <a:rPr sz="24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la</a:t>
                      </a:r>
                      <a:r>
                        <a:rPr sz="2400" spc="-35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frap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DejaVu Sans"/>
                          <a:cs typeface="DejaVu Sans"/>
                        </a:rPr>
                        <a:t>it</a:t>
                      </a:r>
                      <a:r>
                        <a:rPr sz="2400" dirty="0">
                          <a:solidFill>
                            <a:srgbClr val="007F00"/>
                          </a:solidFill>
                          <a:latin typeface="DejaVu Sans"/>
                          <a:cs typeface="DejaVu Sans"/>
                        </a:rPr>
                        <a:t>o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6098" name="object 7"/>
          <p:cNvSpPr>
            <a:spLocks noChangeArrowheads="1"/>
          </p:cNvSpPr>
          <p:nvPr/>
        </p:nvSpPr>
        <p:spPr bwMode="auto">
          <a:xfrm>
            <a:off x="34925" y="3716338"/>
            <a:ext cx="1260475" cy="210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099" name="object 8"/>
          <p:cNvSpPr>
            <a:spLocks noChangeArrowheads="1"/>
          </p:cNvSpPr>
          <p:nvPr/>
        </p:nvSpPr>
        <p:spPr bwMode="auto">
          <a:xfrm>
            <a:off x="1292225" y="1690688"/>
            <a:ext cx="6705600" cy="20716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00" name="object 9"/>
          <p:cNvSpPr txBox="1">
            <a:spLocks noChangeArrowheads="1"/>
          </p:cNvSpPr>
          <p:nvPr/>
        </p:nvSpPr>
        <p:spPr bwMode="auto">
          <a:xfrm>
            <a:off x="7961313" y="4092575"/>
            <a:ext cx="1174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de-DE" sz="2400" i="1">
                <a:latin typeface="DejaVu Sans"/>
                <a:ea typeface="DejaVu Sans"/>
                <a:cs typeface="DejaVu Sans"/>
              </a:rPr>
              <a:t>aktiv</a:t>
            </a:r>
            <a:endParaRPr lang="de-DE" sz="2400">
              <a:latin typeface="DejaVu Sans"/>
              <a:ea typeface="DejaVu Sans"/>
              <a:cs typeface="DejaVu Sans"/>
            </a:endParaRPr>
          </a:p>
          <a:p>
            <a:endParaRPr lang="de-DE" sz="28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2125"/>
              </a:spcBef>
            </a:pPr>
            <a:r>
              <a:rPr lang="de-DE" sz="2400" i="1">
                <a:latin typeface="DejaVu Sans"/>
                <a:ea typeface="DejaVu Sans"/>
                <a:cs typeface="DejaVu Sans"/>
              </a:rPr>
              <a:t>passiv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6101" name="object 10"/>
          <p:cNvSpPr txBox="1">
            <a:spLocks noChangeArrowheads="1"/>
          </p:cNvSpPr>
          <p:nvPr/>
        </p:nvSpPr>
        <p:spPr bwMode="auto">
          <a:xfrm>
            <a:off x="1839913" y="5903913"/>
            <a:ext cx="11318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Zukunft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6102" name="object 11"/>
          <p:cNvSpPr txBox="1">
            <a:spLocks noChangeArrowheads="1"/>
          </p:cNvSpPr>
          <p:nvPr/>
        </p:nvSpPr>
        <p:spPr bwMode="auto">
          <a:xfrm>
            <a:off x="3862388" y="5903913"/>
            <a:ext cx="17002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Gegenwart</a:t>
            </a:r>
            <a:endParaRPr lang="de-DE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46103" name="object 12"/>
          <p:cNvSpPr txBox="1">
            <a:spLocks noChangeArrowheads="1"/>
          </p:cNvSpPr>
          <p:nvPr/>
        </p:nvSpPr>
        <p:spPr bwMode="auto">
          <a:xfrm>
            <a:off x="6388100" y="5903913"/>
            <a:ext cx="21463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813"/>
              </a:lnSpc>
            </a:pPr>
            <a:r>
              <a:rPr lang="de-DE" sz="2400" i="1">
                <a:latin typeface="DejaVu Sans"/>
                <a:ea typeface="DejaVu Sans"/>
                <a:cs typeface="DejaVu Sans"/>
              </a:rPr>
              <a:t>Vergangenheit</a:t>
            </a:r>
            <a:endParaRPr lang="de-DE" sz="2400">
              <a:latin typeface="DejaVu Sans"/>
              <a:ea typeface="DejaVu Sans"/>
              <a:cs typeface="DejaVu Sans"/>
            </a:endParaRPr>
          </a:p>
          <a:p>
            <a:pPr marL="12700">
              <a:spcBef>
                <a:spcPts val="1388"/>
              </a:spcBef>
            </a:pPr>
            <a:r>
              <a:rPr lang="de-DE" i="1">
                <a:solidFill>
                  <a:srgbClr val="00FF00"/>
                </a:solidFill>
                <a:latin typeface="DejaVu Sans"/>
                <a:ea typeface="DejaVu Sans"/>
                <a:cs typeface="DejaVu Sans"/>
              </a:rPr>
              <a:t>ESPERANTO</a:t>
            </a:r>
            <a:endParaRPr lang="de-DE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2651125" cy="6223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Partizipien</a:t>
            </a:r>
          </a:p>
        </p:txBody>
      </p:sp>
      <p:sp>
        <p:nvSpPr>
          <p:cNvPr id="47106" name="object 3"/>
          <p:cNvSpPr txBox="1">
            <a:spLocks noChangeArrowheads="1"/>
          </p:cNvSpPr>
          <p:nvPr/>
        </p:nvSpPr>
        <p:spPr bwMode="auto">
          <a:xfrm>
            <a:off x="117475" y="1787525"/>
            <a:ext cx="110648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3655" rIns="0" bIns="0">
            <a:spAutoFit/>
          </a:bodyPr>
          <a:lstStyle/>
          <a:p>
            <a:pPr marL="12700" indent="128588">
              <a:lnSpc>
                <a:spcPct val="96000"/>
              </a:lnSpc>
              <a:spcBef>
                <a:spcPts val="263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esti  estis  estas  estos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graphicFrame>
        <p:nvGraphicFramePr>
          <p:cNvPr id="43033" name="Group 25"/>
          <p:cNvGraphicFramePr>
            <a:graphicFrameLocks noGrp="1"/>
          </p:cNvGraphicFramePr>
          <p:nvPr/>
        </p:nvGraphicFramePr>
        <p:xfrm>
          <a:off x="-9525" y="3832225"/>
          <a:ext cx="9164638" cy="2452688"/>
        </p:xfrm>
        <a:graphic>
          <a:graphicData uri="http://schemas.openxmlformats.org/drawingml/2006/table">
            <a:tbl>
              <a:tblPr/>
              <a:tblGrid>
                <a:gridCol w="3397250"/>
                <a:gridCol w="2346325"/>
                <a:gridCol w="3421063"/>
              </a:tblGrid>
              <a:tr h="482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frap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ont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0" algn="l" defTabSz="914400" rtl="0" eaLnBrk="1" fontAlgn="base" latinLnBrk="0" hangingPunct="1">
                        <a:lnSpc>
                          <a:spcPts val="3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frap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ant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0675" marR="0" lvl="0" indent="0" algn="l" defTabSz="914400" rtl="0" eaLnBrk="1" fontAlgn="base" latinLnBrk="0" hangingPunct="1">
                        <a:lnSpc>
                          <a:spcPts val="3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6325" algn="l"/>
                        </a:tabLst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frap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int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	</a:t>
                      </a:r>
                      <a:r>
                        <a:rPr kumimoji="0" lang="de-DE" sz="3600" b="0" i="1" u="none" strike="noStrike" cap="none" normalizeH="0" baseline="-37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aktiv</a:t>
                      </a:r>
                      <a:endParaRPr kumimoji="0" lang="de-DE" sz="3600" b="0" i="0" u="none" strike="noStrike" cap="none" normalizeH="0" baseline="-37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la frap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ont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0" algn="l" defTabSz="914400" rtl="0" eaLnBrk="1" fontAlgn="base" latinLnBrk="0" hangingPunct="1">
                        <a:lnSpc>
                          <a:spcPts val="27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la frap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ant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3850" marR="0" lvl="0" indent="0" algn="l" defTabSz="914400" rtl="0" eaLnBrk="1" fontAlgn="base" latinLnBrk="0" hangingPunct="1">
                        <a:lnSpc>
                          <a:spcPts val="27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la frap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int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150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Frap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ot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698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43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frap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at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698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2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frap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it</a:t>
                      </a:r>
                      <a:r>
                        <a:rPr kumimoji="0" lang="de-DE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	</a:t>
                      </a:r>
                      <a:r>
                        <a:rPr kumimoji="0" lang="de-DE" sz="3600" b="0" i="1" u="none" strike="noStrike" cap="none" normalizeH="0" baseline="-3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passiv</a:t>
                      </a:r>
                      <a:endParaRPr kumimoji="0" lang="de-DE" sz="3600" b="0" i="0" u="none" strike="noStrike" cap="none" normalizeH="0" baseline="-36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698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1509713" marR="0" lvl="0" indent="0" algn="l" defTabSz="914400" rtl="0" eaLnBrk="1" fontAlgn="base" latinLnBrk="0" hangingPunct="1">
                        <a:lnSpc>
                          <a:spcPts val="27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la frap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ot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5925" marR="0" lvl="0" indent="0" algn="l" defTabSz="914400" rtl="0" eaLnBrk="1" fontAlgn="base" latinLnBrk="0" hangingPunct="1">
                        <a:lnSpc>
                          <a:spcPts val="27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la frap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at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2275" marR="0" lvl="0" indent="0" algn="l" defTabSz="914400" rtl="0" eaLnBrk="1" fontAlgn="base" latinLnBrk="0" hangingPunct="1">
                        <a:lnSpc>
                          <a:spcPts val="27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la frap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it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00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o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1860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Zukunft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730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9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85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Gegenwart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730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9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66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ejaVu Sans"/>
                          <a:ea typeface="DejaVu Sans"/>
                          <a:cs typeface="DejaVu Sans"/>
                        </a:rPr>
                        <a:t>Vergangenheit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0" marR="0" marT="730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9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24" name="object 5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7125" name="object 6"/>
          <p:cNvSpPr>
            <a:spLocks noChangeArrowheads="1"/>
          </p:cNvSpPr>
          <p:nvPr/>
        </p:nvSpPr>
        <p:spPr bwMode="auto">
          <a:xfrm>
            <a:off x="0" y="3733800"/>
            <a:ext cx="1260475" cy="210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7126" name="object 7"/>
          <p:cNvSpPr>
            <a:spLocks noChangeArrowheads="1"/>
          </p:cNvSpPr>
          <p:nvPr/>
        </p:nvSpPr>
        <p:spPr bwMode="auto">
          <a:xfrm>
            <a:off x="1292225" y="1690688"/>
            <a:ext cx="6705600" cy="20716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8" name="object 8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610600" cy="12319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z="36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Vokale</a:t>
            </a:r>
            <a: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de-DE" sz="24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kurz/halblang</a:t>
            </a:r>
            <a: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e: </a:t>
            </a:r>
            <a:r>
              <a:rPr lang="de-DE" sz="24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wie</a:t>
            </a:r>
            <a: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ä </a:t>
            </a:r>
            <a:r>
              <a:rPr lang="de-DE" sz="24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(wie </a:t>
            </a:r>
            <a:r>
              <a:rPr lang="de-DE" sz="2400" u="sng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</a:t>
            </a:r>
            <a:r>
              <a:rPr lang="de-DE" sz="24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nde, nicht wie </a:t>
            </a:r>
            <a:r>
              <a:rPr lang="de-DE" sz="2400" i="1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Esel</a:t>
            </a:r>
            <a:r>
              <a:rPr lang="de-DE" sz="24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)</a:t>
            </a:r>
            <a:br>
              <a:rPr lang="de-DE" sz="24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</a:br>
            <a: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o: </a:t>
            </a:r>
            <a:r>
              <a:rPr lang="de-DE" sz="24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(wie </a:t>
            </a:r>
            <a:r>
              <a:rPr lang="de-DE" sz="2400" u="sng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o</a:t>
            </a:r>
            <a:r>
              <a:rPr lang="de-DE" sz="24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ffen, nicht wie </a:t>
            </a:r>
            <a:r>
              <a:rPr lang="de-DE" sz="2400" i="1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Ofen</a:t>
            </a:r>
            <a:r>
              <a:rPr lang="de-DE" sz="24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de-DE" sz="2400" smtClean="0">
              <a:solidFill>
                <a:srgbClr val="FF0000"/>
              </a:solidFill>
              <a:latin typeface="DejaVu Sans"/>
              <a:ea typeface="DejaVu Sans"/>
              <a:cs typeface="DejaVu Sans"/>
            </a:endParaRPr>
          </a:p>
        </p:txBody>
      </p:sp>
      <p:sp>
        <p:nvSpPr>
          <p:cNvPr id="11266" name="object 3"/>
          <p:cNvSpPr>
            <a:spLocks noChangeArrowheads="1"/>
          </p:cNvSpPr>
          <p:nvPr/>
        </p:nvSpPr>
        <p:spPr bwMode="auto">
          <a:xfrm>
            <a:off x="179388" y="1828800"/>
            <a:ext cx="8964612" cy="4051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1267" name="object 4"/>
          <p:cNvSpPr>
            <a:spLocks/>
          </p:cNvSpPr>
          <p:nvPr/>
        </p:nvSpPr>
        <p:spPr bwMode="auto">
          <a:xfrm>
            <a:off x="1600200" y="34290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 txBox="1">
            <a:spLocks noGrp="1"/>
          </p:cNvSpPr>
          <p:nvPr/>
        </p:nvSpPr>
        <p:spPr>
          <a:xfrm>
            <a:off x="6781800" y="6440488"/>
            <a:ext cx="1530350" cy="26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S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P</a:t>
            </a: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R</a:t>
            </a:r>
            <a:r>
              <a:rPr i="1" spc="5" dirty="0">
                <a:solidFill>
                  <a:srgbClr val="00FF00"/>
                </a:solidFill>
                <a:latin typeface="DejaVu Sans"/>
                <a:cs typeface="DejaVu Sans"/>
              </a:rPr>
              <a:t>A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N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TO</a:t>
            </a:r>
          </a:p>
        </p:txBody>
      </p:sp>
      <p:sp>
        <p:nvSpPr>
          <p:cNvPr id="11269" name="object 4"/>
          <p:cNvSpPr>
            <a:spLocks/>
          </p:cNvSpPr>
          <p:nvPr/>
        </p:nvSpPr>
        <p:spPr bwMode="auto">
          <a:xfrm>
            <a:off x="1828800" y="25146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270" name="object 4"/>
          <p:cNvSpPr>
            <a:spLocks/>
          </p:cNvSpPr>
          <p:nvPr/>
        </p:nvSpPr>
        <p:spPr bwMode="auto">
          <a:xfrm>
            <a:off x="2438400" y="25146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271" name="object 4"/>
          <p:cNvSpPr>
            <a:spLocks/>
          </p:cNvSpPr>
          <p:nvPr/>
        </p:nvSpPr>
        <p:spPr bwMode="auto">
          <a:xfrm>
            <a:off x="1371600" y="29718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272" name="object 4"/>
          <p:cNvSpPr>
            <a:spLocks/>
          </p:cNvSpPr>
          <p:nvPr/>
        </p:nvSpPr>
        <p:spPr bwMode="auto">
          <a:xfrm>
            <a:off x="1676400" y="29718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273" name="object 4"/>
          <p:cNvSpPr>
            <a:spLocks/>
          </p:cNvSpPr>
          <p:nvPr/>
        </p:nvSpPr>
        <p:spPr bwMode="auto">
          <a:xfrm>
            <a:off x="3276600" y="34290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274" name="object 4"/>
          <p:cNvSpPr>
            <a:spLocks/>
          </p:cNvSpPr>
          <p:nvPr/>
        </p:nvSpPr>
        <p:spPr bwMode="auto">
          <a:xfrm>
            <a:off x="1600200" y="38862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275" name="object 4"/>
          <p:cNvSpPr>
            <a:spLocks/>
          </p:cNvSpPr>
          <p:nvPr/>
        </p:nvSpPr>
        <p:spPr bwMode="auto">
          <a:xfrm>
            <a:off x="2590800" y="38862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276" name="object 4"/>
          <p:cNvSpPr>
            <a:spLocks/>
          </p:cNvSpPr>
          <p:nvPr/>
        </p:nvSpPr>
        <p:spPr bwMode="auto">
          <a:xfrm>
            <a:off x="152400" y="43434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277" name="object 4"/>
          <p:cNvSpPr>
            <a:spLocks/>
          </p:cNvSpPr>
          <p:nvPr/>
        </p:nvSpPr>
        <p:spPr bwMode="auto">
          <a:xfrm>
            <a:off x="1828800" y="43434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278" name="object 4"/>
          <p:cNvSpPr>
            <a:spLocks/>
          </p:cNvSpPr>
          <p:nvPr/>
        </p:nvSpPr>
        <p:spPr bwMode="auto">
          <a:xfrm>
            <a:off x="2895600" y="2514600"/>
            <a:ext cx="179388" cy="1588"/>
          </a:xfrm>
          <a:custGeom>
            <a:avLst/>
            <a:gdLst>
              <a:gd name="T0" fmla="*/ -18002 w 179069"/>
              <a:gd name="T1" fmla="*/ 794 h 1270"/>
              <a:gd name="T2" fmla="*/ 197391 w 179069"/>
              <a:gd name="T3" fmla="*/ 794 h 1270"/>
              <a:gd name="T4" fmla="*/ 0 60000 65536"/>
              <a:gd name="T5" fmla="*/ 0 60000 65536"/>
              <a:gd name="T6" fmla="*/ 0 w 179069"/>
              <a:gd name="T7" fmla="*/ 0 h 1270"/>
              <a:gd name="T8" fmla="*/ 179069 w 17906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69" h="1270">
                <a:moveTo>
                  <a:pt x="-17970" y="635"/>
                </a:moveTo>
                <a:lnTo>
                  <a:pt x="197040" y="635"/>
                </a:lnTo>
              </a:path>
            </a:pathLst>
          </a:custGeom>
          <a:noFill/>
          <a:ln w="3721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30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8131" name="object 4"/>
          <p:cNvSpPr>
            <a:spLocks noGrp="1"/>
          </p:cNvSpPr>
          <p:nvPr>
            <p:ph type="title"/>
          </p:nvPr>
        </p:nvSpPr>
        <p:spPr>
          <a:xfrm>
            <a:off x="673100" y="177800"/>
            <a:ext cx="5622925" cy="1101725"/>
          </a:xfrm>
        </p:spPr>
        <p:txBody>
          <a:bodyPr tIns="12700"/>
          <a:lstStyle/>
          <a:p>
            <a:pPr marL="12700" eaLnBrk="1" hangingPunct="1">
              <a:lnSpc>
                <a:spcPts val="4288"/>
              </a:lnSpc>
            </a:pPr>
            <a:r>
              <a:rPr lang="de-DE" smtClean="0">
                <a:ea typeface="DejaVu Sans"/>
              </a:rPr>
              <a:t>45 Korrelative oder</a:t>
            </a:r>
            <a:br>
              <a:rPr lang="de-DE" smtClean="0">
                <a:ea typeface="DejaVu Sans"/>
              </a:rPr>
            </a:br>
            <a:r>
              <a:rPr lang="de-DE" smtClean="0">
                <a:ea typeface="DejaVu Sans"/>
              </a:rPr>
              <a:t>Tabellwörter (5 x 9)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130550" y="1411604"/>
            <a:ext cx="5679440" cy="3425190"/>
          </a:xfrm>
        </p:spPr>
        <p:txBody>
          <a:bodyPr tIns="12700" rtlCol="0"/>
          <a:lstStyle/>
          <a:p>
            <a:pPr marL="2258060" eaLnBrk="1" fontAlgn="auto" hangingPunct="1">
              <a:lnSpc>
                <a:spcPts val="3829"/>
              </a:lnSpc>
              <a:spcBef>
                <a:spcPts val="100"/>
              </a:spcBef>
              <a:spcAft>
                <a:spcPts val="0"/>
              </a:spcAft>
              <a:tabLst>
                <a:tab pos="3156585" algn="l"/>
              </a:tabLst>
              <a:defRPr/>
            </a:pPr>
            <a:r>
              <a:rPr dirty="0"/>
              <a:t>-u	</a:t>
            </a:r>
            <a:r>
              <a:rPr spc="-5" dirty="0"/>
              <a:t>person</a:t>
            </a:r>
            <a:r>
              <a:rPr spc="-20" dirty="0"/>
              <a:t> </a:t>
            </a:r>
            <a:r>
              <a:rPr dirty="0"/>
              <a:t>/</a:t>
            </a:r>
          </a:p>
          <a:p>
            <a:pPr marL="3286760" eaLnBrk="1" fontAlgn="auto" hangingPunct="1">
              <a:lnSpc>
                <a:spcPts val="38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selection</a:t>
            </a:r>
          </a:p>
          <a:p>
            <a:pPr marL="2258060" eaLnBrk="1" fontAlgn="auto" hangingPunct="1">
              <a:lnSpc>
                <a:spcPts val="3820"/>
              </a:lnSpc>
              <a:spcBef>
                <a:spcPts val="0"/>
              </a:spcBef>
              <a:spcAft>
                <a:spcPts val="0"/>
              </a:spcAft>
              <a:tabLst>
                <a:tab pos="3156585" algn="l"/>
              </a:tabLst>
              <a:defRPr/>
            </a:pPr>
            <a:r>
              <a:rPr dirty="0"/>
              <a:t>-o	</a:t>
            </a:r>
            <a:r>
              <a:rPr spc="-5" dirty="0"/>
              <a:t>thing</a:t>
            </a:r>
            <a:r>
              <a:rPr spc="-90" dirty="0"/>
              <a:t> </a:t>
            </a:r>
            <a:r>
              <a:rPr spc="-5" dirty="0"/>
              <a:t>(noun)</a:t>
            </a:r>
          </a:p>
          <a:p>
            <a:pPr marL="12700" eaLnBrk="1" fontAlgn="auto" hangingPunct="1">
              <a:lnSpc>
                <a:spcPts val="3820"/>
              </a:lnSpc>
              <a:spcBef>
                <a:spcPts val="0"/>
              </a:spcBef>
              <a:spcAft>
                <a:spcPts val="0"/>
              </a:spcAft>
              <a:tabLst>
                <a:tab pos="2257425" algn="l"/>
                <a:tab pos="3156585" algn="l"/>
              </a:tabLst>
              <a:defRPr/>
            </a:pPr>
            <a:r>
              <a:rPr dirty="0"/>
              <a:t>k-	-a	</a:t>
            </a:r>
            <a:r>
              <a:rPr spc="-5" dirty="0"/>
              <a:t>kind</a:t>
            </a:r>
            <a:r>
              <a:rPr spc="-25" dirty="0"/>
              <a:t> </a:t>
            </a:r>
            <a:r>
              <a:rPr spc="-5" dirty="0"/>
              <a:t>(adj.)</a:t>
            </a:r>
          </a:p>
          <a:p>
            <a:pPr marL="12700" marR="294005" eaLnBrk="1" fontAlgn="auto" hangingPunct="1">
              <a:lnSpc>
                <a:spcPts val="3820"/>
              </a:lnSpc>
              <a:spcBef>
                <a:spcPts val="130"/>
              </a:spcBef>
              <a:spcAft>
                <a:spcPts val="0"/>
              </a:spcAft>
              <a:tabLst>
                <a:tab pos="1168400" algn="l"/>
                <a:tab pos="2256155" algn="l"/>
                <a:tab pos="3156585" algn="l"/>
              </a:tabLst>
              <a:defRPr/>
            </a:pPr>
            <a:r>
              <a:rPr dirty="0"/>
              <a:t>t-		-</a:t>
            </a:r>
            <a:r>
              <a:rPr spc="-5" dirty="0"/>
              <a:t>e</a:t>
            </a:r>
            <a:r>
              <a:rPr dirty="0"/>
              <a:t>s	</a:t>
            </a:r>
            <a:r>
              <a:rPr spc="-5" dirty="0"/>
              <a:t>p</a:t>
            </a:r>
            <a:r>
              <a:rPr spc="-10" dirty="0"/>
              <a:t>o</a:t>
            </a:r>
            <a:r>
              <a:rPr dirty="0"/>
              <a:t>ss</a:t>
            </a:r>
            <a:r>
              <a:rPr spc="-5" dirty="0"/>
              <a:t>e</a:t>
            </a:r>
            <a:r>
              <a:rPr dirty="0"/>
              <a:t>s</a:t>
            </a:r>
            <a:r>
              <a:rPr spc="-10" dirty="0"/>
              <a:t>s</a:t>
            </a:r>
            <a:r>
              <a:rPr spc="-5" dirty="0"/>
              <a:t>i</a:t>
            </a:r>
            <a:r>
              <a:rPr dirty="0"/>
              <a:t>on  </a:t>
            </a:r>
            <a:r>
              <a:rPr spc="-5" dirty="0"/>
              <a:t>ĉ-	-i</a:t>
            </a:r>
            <a:r>
              <a:rPr strike="sngStrike" spc="-5" dirty="0"/>
              <a:t>-	</a:t>
            </a:r>
            <a:r>
              <a:rPr spc="-5" dirty="0"/>
              <a:t>-el	manner</a:t>
            </a:r>
          </a:p>
          <a:p>
            <a:pPr marL="12700" eaLnBrk="1" fontAlgn="auto" hangingPunct="1">
              <a:lnSpc>
                <a:spcPts val="3704"/>
              </a:lnSpc>
              <a:spcBef>
                <a:spcPts val="0"/>
              </a:spcBef>
              <a:spcAft>
                <a:spcPts val="0"/>
              </a:spcAft>
              <a:tabLst>
                <a:tab pos="2257425" algn="l"/>
                <a:tab pos="3156585" algn="l"/>
              </a:tabLst>
              <a:defRPr/>
            </a:pPr>
            <a:r>
              <a:rPr dirty="0"/>
              <a:t>-	-e	</a:t>
            </a:r>
            <a:r>
              <a:rPr spc="-5" dirty="0"/>
              <a:t>place</a:t>
            </a:r>
          </a:p>
        </p:txBody>
      </p:sp>
      <p:sp>
        <p:nvSpPr>
          <p:cNvPr id="48133" name="object 6"/>
          <p:cNvSpPr txBox="1">
            <a:spLocks noChangeArrowheads="1"/>
          </p:cNvSpPr>
          <p:nvPr/>
        </p:nvSpPr>
        <p:spPr bwMode="auto">
          <a:xfrm>
            <a:off x="463550" y="2882900"/>
            <a:ext cx="25082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240" rIns="0" bIns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fragend  hinweisend  allumfassend  unbestimmt  verneinend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9600" y="4824413"/>
            <a:ext cx="936625" cy="5127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spc="-10" dirty="0">
                <a:solidFill>
                  <a:srgbClr val="007F00"/>
                </a:solidFill>
                <a:latin typeface="DejaVu Sans"/>
                <a:cs typeface="DejaVu Sans"/>
              </a:rPr>
              <a:t>n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en-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8135" name="object 8"/>
          <p:cNvSpPr txBox="1">
            <a:spLocks noChangeArrowheads="1"/>
          </p:cNvSpPr>
          <p:nvPr/>
        </p:nvSpPr>
        <p:spPr bwMode="auto">
          <a:xfrm>
            <a:off x="5394325" y="4824413"/>
            <a:ext cx="18669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-am  Zeit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48136" name="object 9"/>
          <p:cNvSpPr txBox="1">
            <a:spLocks noChangeArrowheads="1"/>
          </p:cNvSpPr>
          <p:nvPr/>
        </p:nvSpPr>
        <p:spPr bwMode="auto">
          <a:xfrm>
            <a:off x="5394325" y="5310188"/>
            <a:ext cx="25130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ts val="3825"/>
              </a:lnSpc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-om  Menge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825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-al	Grund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48137" name="object 10"/>
          <p:cNvSpPr>
            <a:spLocks/>
          </p:cNvSpPr>
          <p:nvPr/>
        </p:nvSpPr>
        <p:spPr bwMode="auto">
          <a:xfrm>
            <a:off x="3600450" y="3059113"/>
            <a:ext cx="720725" cy="1079500"/>
          </a:xfrm>
          <a:custGeom>
            <a:avLst/>
            <a:gdLst>
              <a:gd name="T0" fmla="*/ 0 w 720089"/>
              <a:gd name="T1" fmla="*/ 0 h 1079500"/>
              <a:gd name="T2" fmla="*/ 720725 w 720089"/>
              <a:gd name="T3" fmla="*/ 1079500 h 1079500"/>
              <a:gd name="T4" fmla="*/ 0 60000 65536"/>
              <a:gd name="T5" fmla="*/ 0 60000 65536"/>
              <a:gd name="T6" fmla="*/ 0 w 720089"/>
              <a:gd name="T7" fmla="*/ 0 h 1079500"/>
              <a:gd name="T8" fmla="*/ 720089 w 720089"/>
              <a:gd name="T9" fmla="*/ 1079500 h 1079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1079500">
                <a:moveTo>
                  <a:pt x="0" y="0"/>
                </a:moveTo>
                <a:lnTo>
                  <a:pt x="720089" y="107950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38" name="object 11"/>
          <p:cNvSpPr>
            <a:spLocks/>
          </p:cNvSpPr>
          <p:nvPr/>
        </p:nvSpPr>
        <p:spPr bwMode="auto">
          <a:xfrm>
            <a:off x="3600450" y="3598863"/>
            <a:ext cx="720725" cy="539750"/>
          </a:xfrm>
          <a:custGeom>
            <a:avLst/>
            <a:gdLst>
              <a:gd name="T0" fmla="*/ 0 w 720089"/>
              <a:gd name="T1" fmla="*/ 0 h 539750"/>
              <a:gd name="T2" fmla="*/ 720725 w 720089"/>
              <a:gd name="T3" fmla="*/ 539750 h 539750"/>
              <a:gd name="T4" fmla="*/ 0 60000 65536"/>
              <a:gd name="T5" fmla="*/ 0 60000 65536"/>
              <a:gd name="T6" fmla="*/ 0 w 720089"/>
              <a:gd name="T7" fmla="*/ 0 h 539750"/>
              <a:gd name="T8" fmla="*/ 720089 w 720089"/>
              <a:gd name="T9" fmla="*/ 539750 h 5397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539750">
                <a:moveTo>
                  <a:pt x="0" y="0"/>
                </a:moveTo>
                <a:lnTo>
                  <a:pt x="720089" y="53975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39" name="object 12"/>
          <p:cNvSpPr>
            <a:spLocks/>
          </p:cNvSpPr>
          <p:nvPr/>
        </p:nvSpPr>
        <p:spPr bwMode="auto">
          <a:xfrm>
            <a:off x="3600450" y="4138613"/>
            <a:ext cx="720725" cy="1587"/>
          </a:xfrm>
          <a:custGeom>
            <a:avLst/>
            <a:gdLst>
              <a:gd name="T0" fmla="*/ 0 w 720089"/>
              <a:gd name="T1" fmla="*/ 0 h 1270"/>
              <a:gd name="T2" fmla="*/ 720725 w 720089"/>
              <a:gd name="T3" fmla="*/ 1587 h 1270"/>
              <a:gd name="T4" fmla="*/ 0 60000 65536"/>
              <a:gd name="T5" fmla="*/ 0 60000 65536"/>
              <a:gd name="T6" fmla="*/ 0 w 720089"/>
              <a:gd name="T7" fmla="*/ 0 h 1270"/>
              <a:gd name="T8" fmla="*/ 720089 w 72008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1270">
                <a:moveTo>
                  <a:pt x="0" y="0"/>
                </a:moveTo>
                <a:lnTo>
                  <a:pt x="720089" y="127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40" name="object 13"/>
          <p:cNvSpPr>
            <a:spLocks/>
          </p:cNvSpPr>
          <p:nvPr/>
        </p:nvSpPr>
        <p:spPr bwMode="auto">
          <a:xfrm>
            <a:off x="3600450" y="4137025"/>
            <a:ext cx="720725" cy="546100"/>
          </a:xfrm>
          <a:custGeom>
            <a:avLst/>
            <a:gdLst>
              <a:gd name="T0" fmla="*/ 0 w 720089"/>
              <a:gd name="T1" fmla="*/ 546100 h 546100"/>
              <a:gd name="T2" fmla="*/ 720725 w 720089"/>
              <a:gd name="T3" fmla="*/ 0 h 546100"/>
              <a:gd name="T4" fmla="*/ 0 60000 65536"/>
              <a:gd name="T5" fmla="*/ 0 60000 65536"/>
              <a:gd name="T6" fmla="*/ 0 w 720089"/>
              <a:gd name="T7" fmla="*/ 0 h 546100"/>
              <a:gd name="T8" fmla="*/ 720089 w 720089"/>
              <a:gd name="T9" fmla="*/ 546100 h 546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546100">
                <a:moveTo>
                  <a:pt x="0" y="546100"/>
                </a:moveTo>
                <a:lnTo>
                  <a:pt x="720089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41" name="object 14"/>
          <p:cNvSpPr>
            <a:spLocks/>
          </p:cNvSpPr>
          <p:nvPr/>
        </p:nvSpPr>
        <p:spPr bwMode="auto">
          <a:xfrm>
            <a:off x="4140200" y="4137025"/>
            <a:ext cx="179388" cy="904875"/>
          </a:xfrm>
          <a:custGeom>
            <a:avLst/>
            <a:gdLst>
              <a:gd name="T0" fmla="*/ 0 w 179070"/>
              <a:gd name="T1" fmla="*/ 904875 h 905510"/>
              <a:gd name="T2" fmla="*/ 179388 w 179070"/>
              <a:gd name="T3" fmla="*/ 0 h 905510"/>
              <a:gd name="T4" fmla="*/ 0 60000 65536"/>
              <a:gd name="T5" fmla="*/ 0 60000 65536"/>
              <a:gd name="T6" fmla="*/ 0 w 179070"/>
              <a:gd name="T7" fmla="*/ 0 h 905510"/>
              <a:gd name="T8" fmla="*/ 179070 w 179070"/>
              <a:gd name="T9" fmla="*/ 905510 h 9055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70" h="905510">
                <a:moveTo>
                  <a:pt x="0" y="905510"/>
                </a:moveTo>
                <a:lnTo>
                  <a:pt x="17907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42" name="object 15"/>
          <p:cNvSpPr>
            <a:spLocks/>
          </p:cNvSpPr>
          <p:nvPr/>
        </p:nvSpPr>
        <p:spPr bwMode="auto">
          <a:xfrm>
            <a:off x="4679950" y="1800225"/>
            <a:ext cx="720725" cy="2378075"/>
          </a:xfrm>
          <a:custGeom>
            <a:avLst/>
            <a:gdLst>
              <a:gd name="T0" fmla="*/ 0 w 720089"/>
              <a:gd name="T1" fmla="*/ 2378075 h 2378710"/>
              <a:gd name="T2" fmla="*/ 720725 w 720089"/>
              <a:gd name="T3" fmla="*/ 0 h 2378710"/>
              <a:gd name="T4" fmla="*/ 0 60000 65536"/>
              <a:gd name="T5" fmla="*/ 0 60000 65536"/>
              <a:gd name="T6" fmla="*/ 0 w 720089"/>
              <a:gd name="T7" fmla="*/ 0 h 2378710"/>
              <a:gd name="T8" fmla="*/ 720089 w 720089"/>
              <a:gd name="T9" fmla="*/ 2378710 h 23787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2378710">
                <a:moveTo>
                  <a:pt x="0" y="2378710"/>
                </a:moveTo>
                <a:lnTo>
                  <a:pt x="720089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43" name="object 16"/>
          <p:cNvSpPr>
            <a:spLocks/>
          </p:cNvSpPr>
          <p:nvPr/>
        </p:nvSpPr>
        <p:spPr bwMode="auto">
          <a:xfrm>
            <a:off x="4679950" y="2732088"/>
            <a:ext cx="720725" cy="1446212"/>
          </a:xfrm>
          <a:custGeom>
            <a:avLst/>
            <a:gdLst>
              <a:gd name="T0" fmla="*/ 0 w 721360"/>
              <a:gd name="T1" fmla="*/ 1446212 h 1446529"/>
              <a:gd name="T2" fmla="*/ 720725 w 721360"/>
              <a:gd name="T3" fmla="*/ 0 h 1446529"/>
              <a:gd name="T4" fmla="*/ 0 60000 65536"/>
              <a:gd name="T5" fmla="*/ 0 60000 65536"/>
              <a:gd name="T6" fmla="*/ 0 w 721360"/>
              <a:gd name="T7" fmla="*/ 0 h 1446529"/>
              <a:gd name="T8" fmla="*/ 721360 w 721360"/>
              <a:gd name="T9" fmla="*/ 1446529 h 14465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1446529">
                <a:moveTo>
                  <a:pt x="0" y="1446529"/>
                </a:moveTo>
                <a:lnTo>
                  <a:pt x="72136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44" name="object 17"/>
          <p:cNvSpPr>
            <a:spLocks/>
          </p:cNvSpPr>
          <p:nvPr/>
        </p:nvSpPr>
        <p:spPr bwMode="auto">
          <a:xfrm>
            <a:off x="4679950" y="3092450"/>
            <a:ext cx="720725" cy="1085850"/>
          </a:xfrm>
          <a:custGeom>
            <a:avLst/>
            <a:gdLst>
              <a:gd name="T0" fmla="*/ 0 w 721360"/>
              <a:gd name="T1" fmla="*/ 1085850 h 1085850"/>
              <a:gd name="T2" fmla="*/ 720725 w 721360"/>
              <a:gd name="T3" fmla="*/ 0 h 1085850"/>
              <a:gd name="T4" fmla="*/ 0 60000 65536"/>
              <a:gd name="T5" fmla="*/ 0 60000 65536"/>
              <a:gd name="T6" fmla="*/ 0 w 721360"/>
              <a:gd name="T7" fmla="*/ 0 h 1085850"/>
              <a:gd name="T8" fmla="*/ 721360 w 721360"/>
              <a:gd name="T9" fmla="*/ 1085850 h 10858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1085850">
                <a:moveTo>
                  <a:pt x="0" y="1085850"/>
                </a:moveTo>
                <a:lnTo>
                  <a:pt x="72136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45" name="object 18"/>
          <p:cNvSpPr>
            <a:spLocks/>
          </p:cNvSpPr>
          <p:nvPr/>
        </p:nvSpPr>
        <p:spPr bwMode="auto">
          <a:xfrm>
            <a:off x="4679950" y="3632200"/>
            <a:ext cx="720725" cy="546100"/>
          </a:xfrm>
          <a:custGeom>
            <a:avLst/>
            <a:gdLst>
              <a:gd name="T0" fmla="*/ 0 w 721360"/>
              <a:gd name="T1" fmla="*/ 546100 h 546100"/>
              <a:gd name="T2" fmla="*/ 720725 w 721360"/>
              <a:gd name="T3" fmla="*/ 0 h 546100"/>
              <a:gd name="T4" fmla="*/ 0 60000 65536"/>
              <a:gd name="T5" fmla="*/ 0 60000 65536"/>
              <a:gd name="T6" fmla="*/ 0 w 721360"/>
              <a:gd name="T7" fmla="*/ 0 h 546100"/>
              <a:gd name="T8" fmla="*/ 721360 w 721360"/>
              <a:gd name="T9" fmla="*/ 546100 h 546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546100">
                <a:moveTo>
                  <a:pt x="0" y="546100"/>
                </a:moveTo>
                <a:lnTo>
                  <a:pt x="72136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46" name="object 19"/>
          <p:cNvSpPr>
            <a:spLocks/>
          </p:cNvSpPr>
          <p:nvPr/>
        </p:nvSpPr>
        <p:spPr bwMode="auto">
          <a:xfrm>
            <a:off x="4679950" y="4175125"/>
            <a:ext cx="720725" cy="360363"/>
          </a:xfrm>
          <a:custGeom>
            <a:avLst/>
            <a:gdLst>
              <a:gd name="T0" fmla="*/ 0 w 721360"/>
              <a:gd name="T1" fmla="*/ 0 h 359410"/>
              <a:gd name="T2" fmla="*/ 720725 w 721360"/>
              <a:gd name="T3" fmla="*/ 360362 h 359410"/>
              <a:gd name="T4" fmla="*/ 0 60000 65536"/>
              <a:gd name="T5" fmla="*/ 0 60000 65536"/>
              <a:gd name="T6" fmla="*/ 0 w 721360"/>
              <a:gd name="T7" fmla="*/ 0 h 359410"/>
              <a:gd name="T8" fmla="*/ 721360 w 721360"/>
              <a:gd name="T9" fmla="*/ 359410 h 3594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359410">
                <a:moveTo>
                  <a:pt x="0" y="0"/>
                </a:moveTo>
                <a:lnTo>
                  <a:pt x="721360" y="35940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47" name="object 20"/>
          <p:cNvSpPr>
            <a:spLocks/>
          </p:cNvSpPr>
          <p:nvPr/>
        </p:nvSpPr>
        <p:spPr bwMode="auto">
          <a:xfrm>
            <a:off x="4679950" y="4175125"/>
            <a:ext cx="720725" cy="900113"/>
          </a:xfrm>
          <a:custGeom>
            <a:avLst/>
            <a:gdLst>
              <a:gd name="T0" fmla="*/ 0 w 721360"/>
              <a:gd name="T1" fmla="*/ 0 h 899160"/>
              <a:gd name="T2" fmla="*/ 720725 w 721360"/>
              <a:gd name="T3" fmla="*/ 900112 h 899160"/>
              <a:gd name="T4" fmla="*/ 0 60000 65536"/>
              <a:gd name="T5" fmla="*/ 0 60000 65536"/>
              <a:gd name="T6" fmla="*/ 0 w 721360"/>
              <a:gd name="T7" fmla="*/ 0 h 899160"/>
              <a:gd name="T8" fmla="*/ 721360 w 721360"/>
              <a:gd name="T9" fmla="*/ 899160 h 8991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899160">
                <a:moveTo>
                  <a:pt x="0" y="0"/>
                </a:moveTo>
                <a:lnTo>
                  <a:pt x="721360" y="89915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48" name="object 21"/>
          <p:cNvSpPr>
            <a:spLocks/>
          </p:cNvSpPr>
          <p:nvPr/>
        </p:nvSpPr>
        <p:spPr bwMode="auto">
          <a:xfrm>
            <a:off x="4679950" y="4175125"/>
            <a:ext cx="720725" cy="1439863"/>
          </a:xfrm>
          <a:custGeom>
            <a:avLst/>
            <a:gdLst>
              <a:gd name="T0" fmla="*/ 0 w 721360"/>
              <a:gd name="T1" fmla="*/ 0 h 1438910"/>
              <a:gd name="T2" fmla="*/ 720725 w 721360"/>
              <a:gd name="T3" fmla="*/ 1439862 h 1438910"/>
              <a:gd name="T4" fmla="*/ 0 60000 65536"/>
              <a:gd name="T5" fmla="*/ 0 60000 65536"/>
              <a:gd name="T6" fmla="*/ 0 w 721360"/>
              <a:gd name="T7" fmla="*/ 0 h 1438910"/>
              <a:gd name="T8" fmla="*/ 721360 w 721360"/>
              <a:gd name="T9" fmla="*/ 1438910 h 14389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1438910">
                <a:moveTo>
                  <a:pt x="0" y="0"/>
                </a:moveTo>
                <a:lnTo>
                  <a:pt x="721360" y="143890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49" name="object 22"/>
          <p:cNvSpPr>
            <a:spLocks/>
          </p:cNvSpPr>
          <p:nvPr/>
        </p:nvSpPr>
        <p:spPr bwMode="auto">
          <a:xfrm>
            <a:off x="4679950" y="4175125"/>
            <a:ext cx="720725" cy="1979613"/>
          </a:xfrm>
          <a:custGeom>
            <a:avLst/>
            <a:gdLst>
              <a:gd name="T0" fmla="*/ 0 w 721360"/>
              <a:gd name="T1" fmla="*/ 0 h 1978660"/>
              <a:gd name="T2" fmla="*/ 720725 w 721360"/>
              <a:gd name="T3" fmla="*/ 1979612 h 1978660"/>
              <a:gd name="T4" fmla="*/ 0 60000 65536"/>
              <a:gd name="T5" fmla="*/ 0 60000 65536"/>
              <a:gd name="T6" fmla="*/ 0 w 721360"/>
              <a:gd name="T7" fmla="*/ 0 h 1978660"/>
              <a:gd name="T8" fmla="*/ 721360 w 721360"/>
              <a:gd name="T9" fmla="*/ 1978660 h 19786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1978660">
                <a:moveTo>
                  <a:pt x="0" y="0"/>
                </a:moveTo>
                <a:lnTo>
                  <a:pt x="721360" y="197865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" name="object 23"/>
          <p:cNvSpPr>
            <a:spLocks noGrp="1"/>
          </p:cNvSpPr>
          <p:nvPr>
            <p:ph type="ftr" sz="quarter" idx="10"/>
          </p:nvPr>
        </p:nvSpPr>
        <p:spPr>
          <a:xfrm>
            <a:off x="6858000" y="6440488"/>
            <a:ext cx="14541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6172200" y="15240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Person/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6172200" y="19812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007F00"/>
                </a:solidFill>
                <a:latin typeface="DejaVu Sans"/>
              </a:rPr>
              <a:t>individuelle Sache</a:t>
            </a:r>
          </a:p>
        </p:txBody>
      </p:sp>
      <p:sp>
        <p:nvSpPr>
          <p:cNvPr id="48153" name="Text Box 26"/>
          <p:cNvSpPr txBox="1">
            <a:spLocks noChangeArrowheads="1"/>
          </p:cNvSpPr>
          <p:nvPr/>
        </p:nvSpPr>
        <p:spPr bwMode="auto">
          <a:xfrm>
            <a:off x="6172200" y="23622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Sache</a:t>
            </a:r>
            <a:r>
              <a:rPr lang="de-DE" sz="2400">
                <a:solidFill>
                  <a:srgbClr val="007F00"/>
                </a:solidFill>
                <a:latin typeface="DejaVu Sans"/>
              </a:rPr>
              <a:t> </a:t>
            </a:r>
            <a:r>
              <a:rPr lang="de-DE" sz="2000">
                <a:solidFill>
                  <a:srgbClr val="007F00"/>
                </a:solidFill>
                <a:latin typeface="DejaVu Sans"/>
              </a:rPr>
              <a:t>(unbenannt)</a:t>
            </a:r>
          </a:p>
        </p:txBody>
      </p:sp>
      <p:sp>
        <p:nvSpPr>
          <p:cNvPr id="48154" name="Text Box 27"/>
          <p:cNvSpPr txBox="1">
            <a:spLocks noChangeArrowheads="1"/>
          </p:cNvSpPr>
          <p:nvPr/>
        </p:nvSpPr>
        <p:spPr bwMode="auto">
          <a:xfrm>
            <a:off x="6172200" y="28194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Eigenschaft</a:t>
            </a:r>
          </a:p>
        </p:txBody>
      </p:sp>
      <p:sp>
        <p:nvSpPr>
          <p:cNvPr id="48155" name="Text Box 28"/>
          <p:cNvSpPr txBox="1">
            <a:spLocks noChangeArrowheads="1"/>
          </p:cNvSpPr>
          <p:nvPr/>
        </p:nvSpPr>
        <p:spPr bwMode="auto">
          <a:xfrm>
            <a:off x="6172200" y="33528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Besitz</a:t>
            </a:r>
          </a:p>
        </p:txBody>
      </p:sp>
      <p:sp>
        <p:nvSpPr>
          <p:cNvPr id="48156" name="Text Box 29"/>
          <p:cNvSpPr txBox="1">
            <a:spLocks noChangeArrowheads="1"/>
          </p:cNvSpPr>
          <p:nvPr/>
        </p:nvSpPr>
        <p:spPr bwMode="auto">
          <a:xfrm>
            <a:off x="6172200" y="38100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Art und Weise</a:t>
            </a:r>
          </a:p>
        </p:txBody>
      </p:sp>
      <p:sp>
        <p:nvSpPr>
          <p:cNvPr id="48157" name="Text Box 30"/>
          <p:cNvSpPr txBox="1">
            <a:spLocks noChangeArrowheads="1"/>
          </p:cNvSpPr>
          <p:nvPr/>
        </p:nvSpPr>
        <p:spPr bwMode="auto">
          <a:xfrm>
            <a:off x="6172200" y="43434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object 2"/>
          <p:cNvSpPr>
            <a:spLocks noGrp="1"/>
          </p:cNvSpPr>
          <p:nvPr>
            <p:ph type="title"/>
          </p:nvPr>
        </p:nvSpPr>
        <p:spPr>
          <a:xfrm>
            <a:off x="673100" y="104775"/>
            <a:ext cx="6475413" cy="1101725"/>
          </a:xfrm>
        </p:spPr>
        <p:txBody>
          <a:bodyPr tIns="12700"/>
          <a:lstStyle/>
          <a:p>
            <a:pPr marL="12700" eaLnBrk="1" hangingPunct="1">
              <a:lnSpc>
                <a:spcPts val="4288"/>
              </a:lnSpc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K</a:t>
            </a:r>
            <a:r>
              <a:rPr lang="de-DE" smtClean="0">
                <a:ea typeface="DejaVu Sans"/>
              </a:rPr>
              <a:t>-i-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al</a:t>
            </a:r>
            <a:r>
              <a:rPr lang="de-DE" smtClean="0">
                <a:ea typeface="DejaVu Sans"/>
              </a:rPr>
              <a:t> : fragend + Grund</a:t>
            </a:r>
            <a:br>
              <a:rPr lang="de-DE" smtClean="0">
                <a:ea typeface="DejaVu Sans"/>
              </a:rPr>
            </a:br>
            <a:r>
              <a:rPr lang="de-DE" smtClean="0">
                <a:ea typeface="DejaVu Sans"/>
              </a:rPr>
              <a:t>=&gt; warum?</a:t>
            </a:r>
          </a:p>
        </p:txBody>
      </p:sp>
      <p:sp>
        <p:nvSpPr>
          <p:cNvPr id="49154" name="object 3"/>
          <p:cNvSpPr>
            <a:spLocks noChangeArrowheads="1"/>
          </p:cNvSpPr>
          <p:nvPr/>
        </p:nvSpPr>
        <p:spPr bwMode="auto">
          <a:xfrm>
            <a:off x="304800" y="1752600"/>
            <a:ext cx="8459788" cy="4395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9155" name="object 4"/>
          <p:cNvSpPr>
            <a:spLocks/>
          </p:cNvSpPr>
          <p:nvPr/>
        </p:nvSpPr>
        <p:spPr bwMode="auto">
          <a:xfrm>
            <a:off x="900113" y="6011863"/>
            <a:ext cx="720725" cy="1587"/>
          </a:xfrm>
          <a:custGeom>
            <a:avLst/>
            <a:gdLst>
              <a:gd name="T0" fmla="*/ 0 w 720090"/>
              <a:gd name="T1" fmla="*/ 0 h 1270"/>
              <a:gd name="T2" fmla="*/ 720724 w 720090"/>
              <a:gd name="T3" fmla="*/ 1587 h 1270"/>
              <a:gd name="T4" fmla="*/ 0 60000 65536"/>
              <a:gd name="T5" fmla="*/ 0 60000 65536"/>
              <a:gd name="T6" fmla="*/ 0 w 720090"/>
              <a:gd name="T7" fmla="*/ 0 h 1270"/>
              <a:gd name="T8" fmla="*/ 720090 w 72009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90" h="1270">
                <a:moveTo>
                  <a:pt x="0" y="0"/>
                </a:moveTo>
                <a:lnTo>
                  <a:pt x="720089" y="1270"/>
                </a:lnTo>
              </a:path>
            </a:pathLst>
          </a:custGeom>
          <a:noFill/>
          <a:ln w="35940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object 2"/>
          <p:cNvSpPr>
            <a:spLocks noGrp="1"/>
          </p:cNvSpPr>
          <p:nvPr>
            <p:ph type="title"/>
          </p:nvPr>
        </p:nvSpPr>
        <p:spPr>
          <a:xfrm>
            <a:off x="673100" y="141288"/>
            <a:ext cx="7327900" cy="1101725"/>
          </a:xfrm>
        </p:spPr>
        <p:txBody>
          <a:bodyPr tIns="12700"/>
          <a:lstStyle/>
          <a:p>
            <a:pPr marL="12700" eaLnBrk="1" hangingPunct="1">
              <a:lnSpc>
                <a:spcPts val="4288"/>
              </a:lnSpc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K</a:t>
            </a:r>
            <a:r>
              <a:rPr lang="de-DE" smtClean="0">
                <a:ea typeface="DejaVu Sans"/>
              </a:rPr>
              <a:t>-i-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el</a:t>
            </a:r>
            <a:r>
              <a:rPr lang="de-DE" smtClean="0">
                <a:ea typeface="DejaVu Sans"/>
              </a:rPr>
              <a:t> : fragend + Art und Weise</a:t>
            </a:r>
            <a:br>
              <a:rPr lang="de-DE" smtClean="0">
                <a:ea typeface="DejaVu Sans"/>
              </a:rPr>
            </a:br>
            <a:r>
              <a:rPr lang="de-DE" smtClean="0">
                <a:ea typeface="DejaVu Sans"/>
              </a:rPr>
              <a:t>=&gt; wie?</a:t>
            </a:r>
          </a:p>
        </p:txBody>
      </p:sp>
      <p:sp>
        <p:nvSpPr>
          <p:cNvPr id="50178" name="object 3"/>
          <p:cNvSpPr>
            <a:spLocks noChangeArrowheads="1"/>
          </p:cNvSpPr>
          <p:nvPr/>
        </p:nvSpPr>
        <p:spPr bwMode="auto">
          <a:xfrm>
            <a:off x="0" y="1695450"/>
            <a:ext cx="9144000" cy="41735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0179" name="object 4"/>
          <p:cNvSpPr>
            <a:spLocks/>
          </p:cNvSpPr>
          <p:nvPr/>
        </p:nvSpPr>
        <p:spPr bwMode="auto">
          <a:xfrm>
            <a:off x="4032250" y="5292725"/>
            <a:ext cx="720725" cy="1588"/>
          </a:xfrm>
          <a:custGeom>
            <a:avLst/>
            <a:gdLst>
              <a:gd name="T0" fmla="*/ 0 w 721360"/>
              <a:gd name="T1" fmla="*/ 0 h 2539"/>
              <a:gd name="T2" fmla="*/ 720725 w 721360"/>
              <a:gd name="T3" fmla="*/ 1589 h 2539"/>
              <a:gd name="T4" fmla="*/ 0 60000 65536"/>
              <a:gd name="T5" fmla="*/ 0 60000 65536"/>
              <a:gd name="T6" fmla="*/ 0 w 721360"/>
              <a:gd name="T7" fmla="*/ 0 h 2539"/>
              <a:gd name="T8" fmla="*/ 721360 w 72136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2539">
                <a:moveTo>
                  <a:pt x="0" y="0"/>
                </a:moveTo>
                <a:lnTo>
                  <a:pt x="721360" y="254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858000" y="6440488"/>
            <a:ext cx="14541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object 2"/>
          <p:cNvSpPr>
            <a:spLocks noGrp="1"/>
          </p:cNvSpPr>
          <p:nvPr>
            <p:ph type="title"/>
          </p:nvPr>
        </p:nvSpPr>
        <p:spPr>
          <a:xfrm>
            <a:off x="673100" y="141288"/>
            <a:ext cx="5972175" cy="1101725"/>
          </a:xfrm>
        </p:spPr>
        <p:txBody>
          <a:bodyPr tIns="12700"/>
          <a:lstStyle/>
          <a:p>
            <a:pPr marL="12700" eaLnBrk="1" hangingPunct="1">
              <a:lnSpc>
                <a:spcPts val="4288"/>
              </a:lnSpc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K</a:t>
            </a:r>
            <a:r>
              <a:rPr lang="de-DE" smtClean="0">
                <a:ea typeface="DejaVu Sans"/>
              </a:rPr>
              <a:t>-i-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e</a:t>
            </a:r>
            <a:r>
              <a:rPr lang="de-DE" smtClean="0">
                <a:ea typeface="DejaVu Sans"/>
              </a:rPr>
              <a:t> : fragend + Ort</a:t>
            </a:r>
            <a:br>
              <a:rPr lang="de-DE" smtClean="0">
                <a:ea typeface="DejaVu Sans"/>
              </a:rPr>
            </a:br>
            <a:r>
              <a:rPr lang="de-DE" smtClean="0">
                <a:ea typeface="DejaVu Sans"/>
              </a:rPr>
              <a:t>=&gt; wo?</a:t>
            </a:r>
          </a:p>
        </p:txBody>
      </p:sp>
      <p:sp>
        <p:nvSpPr>
          <p:cNvPr id="51202" name="object 3"/>
          <p:cNvSpPr>
            <a:spLocks noChangeArrowheads="1"/>
          </p:cNvSpPr>
          <p:nvPr/>
        </p:nvSpPr>
        <p:spPr bwMode="auto">
          <a:xfrm>
            <a:off x="179388" y="1870075"/>
            <a:ext cx="8964612" cy="3632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1203" name="object 4"/>
          <p:cNvSpPr>
            <a:spLocks/>
          </p:cNvSpPr>
          <p:nvPr/>
        </p:nvSpPr>
        <p:spPr bwMode="auto">
          <a:xfrm>
            <a:off x="323850" y="3095625"/>
            <a:ext cx="720725" cy="1588"/>
          </a:xfrm>
          <a:custGeom>
            <a:avLst/>
            <a:gdLst>
              <a:gd name="T0" fmla="*/ 0 w 721360"/>
              <a:gd name="T1" fmla="*/ 0 h 1269"/>
              <a:gd name="T2" fmla="*/ 720725 w 721360"/>
              <a:gd name="T3" fmla="*/ 1588 h 1269"/>
              <a:gd name="T4" fmla="*/ 0 60000 65536"/>
              <a:gd name="T5" fmla="*/ 0 60000 65536"/>
              <a:gd name="T6" fmla="*/ 0 w 721360"/>
              <a:gd name="T7" fmla="*/ 0 h 1269"/>
              <a:gd name="T8" fmla="*/ 721360 w 72136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1269">
                <a:moveTo>
                  <a:pt x="0" y="0"/>
                </a:moveTo>
                <a:lnTo>
                  <a:pt x="72136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858000" y="6440488"/>
            <a:ext cx="14541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object 2"/>
          <p:cNvSpPr>
            <a:spLocks noGrp="1"/>
          </p:cNvSpPr>
          <p:nvPr>
            <p:ph type="title"/>
          </p:nvPr>
        </p:nvSpPr>
        <p:spPr>
          <a:xfrm>
            <a:off x="304800" y="141288"/>
            <a:ext cx="8610600" cy="1101725"/>
          </a:xfrm>
        </p:spPr>
        <p:txBody>
          <a:bodyPr tIns="12700"/>
          <a:lstStyle/>
          <a:p>
            <a:pPr marL="12700" eaLnBrk="1" hangingPunct="1">
              <a:lnSpc>
                <a:spcPts val="4288"/>
              </a:lnSpc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T</a:t>
            </a:r>
            <a:r>
              <a:rPr lang="de-DE" smtClean="0">
                <a:ea typeface="DejaVu Sans"/>
              </a:rPr>
              <a:t>-i-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u</a:t>
            </a:r>
            <a:r>
              <a:rPr lang="de-DE" smtClean="0">
                <a:ea typeface="DejaVu Sans"/>
              </a:rPr>
              <a:t> : hinweisend + </a:t>
            </a:r>
            <a:r>
              <a:rPr lang="de-DE" sz="3600" smtClean="0">
                <a:ea typeface="DejaVu Sans"/>
              </a:rPr>
              <a:t>individuelle Sache</a:t>
            </a:r>
            <a:br>
              <a:rPr lang="de-DE" sz="3600" smtClean="0">
                <a:ea typeface="DejaVu Sans"/>
              </a:rPr>
            </a:br>
            <a:r>
              <a:rPr lang="de-DE" smtClean="0">
                <a:ea typeface="DejaVu Sans"/>
              </a:rPr>
              <a:t>=&gt; dieser, diese, dieses</a:t>
            </a:r>
          </a:p>
        </p:txBody>
      </p:sp>
      <p:sp>
        <p:nvSpPr>
          <p:cNvPr id="52226" name="object 3"/>
          <p:cNvSpPr>
            <a:spLocks noChangeArrowheads="1"/>
          </p:cNvSpPr>
          <p:nvPr/>
        </p:nvSpPr>
        <p:spPr bwMode="auto">
          <a:xfrm>
            <a:off x="0" y="1908175"/>
            <a:ext cx="9144000" cy="3143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2227" name="object 4"/>
          <p:cNvSpPr>
            <a:spLocks/>
          </p:cNvSpPr>
          <p:nvPr/>
        </p:nvSpPr>
        <p:spPr bwMode="auto">
          <a:xfrm>
            <a:off x="6119813" y="2952750"/>
            <a:ext cx="720725" cy="1588"/>
          </a:xfrm>
          <a:custGeom>
            <a:avLst/>
            <a:gdLst>
              <a:gd name="T0" fmla="*/ 0 w 720090"/>
              <a:gd name="T1" fmla="*/ 0 h 1269"/>
              <a:gd name="T2" fmla="*/ 720725 w 720090"/>
              <a:gd name="T3" fmla="*/ 1589 h 1269"/>
              <a:gd name="T4" fmla="*/ 0 60000 65536"/>
              <a:gd name="T5" fmla="*/ 0 60000 65536"/>
              <a:gd name="T6" fmla="*/ 0 w 720090"/>
              <a:gd name="T7" fmla="*/ 0 h 1269"/>
              <a:gd name="T8" fmla="*/ 720090 w 72009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90" h="1269">
                <a:moveTo>
                  <a:pt x="0" y="0"/>
                </a:moveTo>
                <a:lnTo>
                  <a:pt x="720090" y="1270"/>
                </a:lnTo>
              </a:path>
            </a:pathLst>
          </a:custGeom>
          <a:noFill/>
          <a:ln w="35940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bject 2"/>
          <p:cNvSpPr>
            <a:spLocks noGrp="1"/>
          </p:cNvSpPr>
          <p:nvPr>
            <p:ph type="title"/>
          </p:nvPr>
        </p:nvSpPr>
        <p:spPr>
          <a:xfrm>
            <a:off x="166688" y="141288"/>
            <a:ext cx="7443787" cy="1101725"/>
          </a:xfrm>
        </p:spPr>
        <p:txBody>
          <a:bodyPr tIns="12700"/>
          <a:lstStyle/>
          <a:p>
            <a:pPr marL="12700" eaLnBrk="1" hangingPunct="1">
              <a:lnSpc>
                <a:spcPts val="4288"/>
              </a:lnSpc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T</a:t>
            </a:r>
            <a:r>
              <a:rPr lang="de-DE" smtClean="0">
                <a:ea typeface="DejaVu Sans"/>
              </a:rPr>
              <a:t>-i-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om</a:t>
            </a:r>
            <a:r>
              <a:rPr lang="de-DE" smtClean="0">
                <a:ea typeface="DejaVu Sans"/>
              </a:rPr>
              <a:t> : hinweisend + Menge</a:t>
            </a:r>
            <a:br>
              <a:rPr lang="de-DE" smtClean="0">
                <a:ea typeface="DejaVu Sans"/>
              </a:rPr>
            </a:br>
            <a:r>
              <a:rPr lang="de-DE" smtClean="0">
                <a:ea typeface="DejaVu Sans"/>
              </a:rPr>
              <a:t>=&gt; so viele</a:t>
            </a:r>
          </a:p>
        </p:txBody>
      </p:sp>
      <p:sp>
        <p:nvSpPr>
          <p:cNvPr id="53250" name="object 3"/>
          <p:cNvSpPr>
            <a:spLocks noChangeArrowheads="1"/>
          </p:cNvSpPr>
          <p:nvPr/>
        </p:nvSpPr>
        <p:spPr bwMode="auto">
          <a:xfrm>
            <a:off x="179388" y="1752600"/>
            <a:ext cx="8964612" cy="44180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3251" name="object 4"/>
          <p:cNvSpPr>
            <a:spLocks/>
          </p:cNvSpPr>
          <p:nvPr/>
        </p:nvSpPr>
        <p:spPr bwMode="auto">
          <a:xfrm>
            <a:off x="1979613" y="3240088"/>
            <a:ext cx="720725" cy="1587"/>
          </a:xfrm>
          <a:custGeom>
            <a:avLst/>
            <a:gdLst>
              <a:gd name="T0" fmla="*/ 0 w 720089"/>
              <a:gd name="T1" fmla="*/ 0 h 2539"/>
              <a:gd name="T2" fmla="*/ 720725 w 720089"/>
              <a:gd name="T3" fmla="*/ 1587 h 2539"/>
              <a:gd name="T4" fmla="*/ 0 60000 65536"/>
              <a:gd name="T5" fmla="*/ 0 60000 65536"/>
              <a:gd name="T6" fmla="*/ 0 w 720089"/>
              <a:gd name="T7" fmla="*/ 0 h 2539"/>
              <a:gd name="T8" fmla="*/ 720089 w 720089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2539">
                <a:moveTo>
                  <a:pt x="0" y="0"/>
                </a:moveTo>
                <a:lnTo>
                  <a:pt x="720089" y="253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object 2"/>
          <p:cNvSpPr>
            <a:spLocks noGrp="1"/>
          </p:cNvSpPr>
          <p:nvPr>
            <p:ph type="title"/>
          </p:nvPr>
        </p:nvSpPr>
        <p:spPr>
          <a:xfrm>
            <a:off x="304800" y="141288"/>
            <a:ext cx="8534400" cy="1101725"/>
          </a:xfrm>
        </p:spPr>
        <p:txBody>
          <a:bodyPr tIns="12700"/>
          <a:lstStyle/>
          <a:p>
            <a:pPr marL="12700" eaLnBrk="1" hangingPunct="1">
              <a:lnSpc>
                <a:spcPts val="4288"/>
              </a:lnSpc>
            </a:pPr>
            <a:r>
              <a:rPr lang="de-DE" smtClean="0">
                <a:ea typeface="DejaVu Sans"/>
              </a:rPr>
              <a:t>-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I</a:t>
            </a:r>
            <a:r>
              <a:rPr lang="de-DE" smtClean="0">
                <a:ea typeface="DejaVu Sans"/>
              </a:rPr>
              <a:t>-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u</a:t>
            </a:r>
            <a:r>
              <a:rPr lang="de-DE" smtClean="0">
                <a:ea typeface="DejaVu Sans"/>
              </a:rPr>
              <a:t> : unbestimmt + individuelle Sache</a:t>
            </a:r>
            <a:br>
              <a:rPr lang="de-DE" smtClean="0">
                <a:ea typeface="DejaVu Sans"/>
              </a:rPr>
            </a:br>
            <a:r>
              <a:rPr lang="de-DE" smtClean="0">
                <a:ea typeface="DejaVu Sans"/>
              </a:rPr>
              <a:t>=&gt; irgendein</a:t>
            </a:r>
          </a:p>
        </p:txBody>
      </p:sp>
      <p:sp>
        <p:nvSpPr>
          <p:cNvPr id="54274" name="object 3"/>
          <p:cNvSpPr>
            <a:spLocks noChangeArrowheads="1"/>
          </p:cNvSpPr>
          <p:nvPr/>
        </p:nvSpPr>
        <p:spPr bwMode="auto">
          <a:xfrm>
            <a:off x="0" y="1828800"/>
            <a:ext cx="9144000" cy="40878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4275" name="object 4"/>
          <p:cNvSpPr>
            <a:spLocks/>
          </p:cNvSpPr>
          <p:nvPr/>
        </p:nvSpPr>
        <p:spPr bwMode="auto">
          <a:xfrm>
            <a:off x="5327650" y="5327650"/>
            <a:ext cx="720725" cy="1588"/>
          </a:xfrm>
          <a:custGeom>
            <a:avLst/>
            <a:gdLst>
              <a:gd name="T0" fmla="*/ 0 w 720089"/>
              <a:gd name="T1" fmla="*/ 0 h 1270"/>
              <a:gd name="T2" fmla="*/ 720725 w 720089"/>
              <a:gd name="T3" fmla="*/ 1587 h 1270"/>
              <a:gd name="T4" fmla="*/ 0 60000 65536"/>
              <a:gd name="T5" fmla="*/ 0 60000 65536"/>
              <a:gd name="T6" fmla="*/ 0 w 720089"/>
              <a:gd name="T7" fmla="*/ 0 h 1270"/>
              <a:gd name="T8" fmla="*/ 720089 w 72008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1270">
                <a:moveTo>
                  <a:pt x="0" y="0"/>
                </a:moveTo>
                <a:lnTo>
                  <a:pt x="720089" y="1269"/>
                </a:lnTo>
              </a:path>
            </a:pathLst>
          </a:custGeom>
          <a:noFill/>
          <a:ln w="35940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object 2"/>
          <p:cNvSpPr>
            <a:spLocks noGrp="1"/>
          </p:cNvSpPr>
          <p:nvPr>
            <p:ph type="title"/>
          </p:nvPr>
        </p:nvSpPr>
        <p:spPr>
          <a:xfrm>
            <a:off x="673100" y="141288"/>
            <a:ext cx="7937500" cy="1101725"/>
          </a:xfrm>
        </p:spPr>
        <p:txBody>
          <a:bodyPr tIns="12700"/>
          <a:lstStyle/>
          <a:p>
            <a:pPr marL="12700" eaLnBrk="1" hangingPunct="1">
              <a:lnSpc>
                <a:spcPts val="4288"/>
              </a:lnSpc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Ĉ</a:t>
            </a:r>
            <a:r>
              <a:rPr lang="de-DE" smtClean="0">
                <a:ea typeface="DejaVu Sans"/>
              </a:rPr>
              <a:t>-i-</a:t>
            </a:r>
            <a:r>
              <a:rPr lang="de-DE" smtClean="0">
                <a:solidFill>
                  <a:srgbClr val="FF0000"/>
                </a:solidFill>
                <a:ea typeface="DejaVu Sans"/>
              </a:rPr>
              <a:t>u</a:t>
            </a:r>
            <a:r>
              <a:rPr lang="de-DE" smtClean="0">
                <a:ea typeface="DejaVu Sans"/>
              </a:rPr>
              <a:t> : allumfassend + Person</a:t>
            </a:r>
            <a:br>
              <a:rPr lang="de-DE" smtClean="0">
                <a:ea typeface="DejaVu Sans"/>
              </a:rPr>
            </a:br>
            <a:r>
              <a:rPr lang="de-DE" smtClean="0">
                <a:ea typeface="DejaVu Sans"/>
              </a:rPr>
              <a:t>=&gt; jeder</a:t>
            </a:r>
          </a:p>
        </p:txBody>
      </p:sp>
      <p:sp>
        <p:nvSpPr>
          <p:cNvPr id="55298" name="object 3"/>
          <p:cNvSpPr>
            <a:spLocks noChangeArrowheads="1"/>
          </p:cNvSpPr>
          <p:nvPr/>
        </p:nvSpPr>
        <p:spPr bwMode="auto">
          <a:xfrm>
            <a:off x="0" y="1752600"/>
            <a:ext cx="8745538" cy="4505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5299" name="object 4"/>
          <p:cNvSpPr>
            <a:spLocks/>
          </p:cNvSpPr>
          <p:nvPr/>
        </p:nvSpPr>
        <p:spPr bwMode="auto">
          <a:xfrm>
            <a:off x="1728788" y="5435600"/>
            <a:ext cx="720725" cy="1588"/>
          </a:xfrm>
          <a:custGeom>
            <a:avLst/>
            <a:gdLst>
              <a:gd name="T0" fmla="*/ 0 w 721360"/>
              <a:gd name="T1" fmla="*/ 0 h 1270"/>
              <a:gd name="T2" fmla="*/ 720725 w 721360"/>
              <a:gd name="T3" fmla="*/ 1587 h 1270"/>
              <a:gd name="T4" fmla="*/ 0 60000 65536"/>
              <a:gd name="T5" fmla="*/ 0 60000 65536"/>
              <a:gd name="T6" fmla="*/ 0 w 721360"/>
              <a:gd name="T7" fmla="*/ 0 h 1270"/>
              <a:gd name="T8" fmla="*/ 721360 w 72136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1270">
                <a:moveTo>
                  <a:pt x="0" y="0"/>
                </a:moveTo>
                <a:lnTo>
                  <a:pt x="72136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4675" y="6453188"/>
            <a:ext cx="1374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S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P</a:t>
            </a: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R</a:t>
            </a:r>
            <a:r>
              <a:rPr i="1" spc="5" dirty="0">
                <a:solidFill>
                  <a:srgbClr val="00FF00"/>
                </a:solidFill>
                <a:latin typeface="DejaVu Sans"/>
                <a:cs typeface="DejaVu Sans"/>
              </a:rPr>
              <a:t>A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N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TO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56322" name="object 3"/>
          <p:cNvSpPr>
            <a:spLocks/>
          </p:cNvSpPr>
          <p:nvPr/>
        </p:nvSpPr>
        <p:spPr bwMode="auto">
          <a:xfrm>
            <a:off x="0" y="1447800"/>
            <a:ext cx="9144000" cy="1588"/>
          </a:xfrm>
          <a:custGeom>
            <a:avLst/>
            <a:gdLst>
              <a:gd name="T0" fmla="*/ 9144000 w 9144000"/>
              <a:gd name="T1" fmla="*/ 0 h 1269"/>
              <a:gd name="T2" fmla="*/ 0 w 9144000"/>
              <a:gd name="T3" fmla="*/ 1519 h 1269"/>
              <a:gd name="T4" fmla="*/ 0 60000 65536"/>
              <a:gd name="T5" fmla="*/ 0 60000 65536"/>
              <a:gd name="T6" fmla="*/ 0 w 9144000"/>
              <a:gd name="T7" fmla="*/ 0 h 1269"/>
              <a:gd name="T8" fmla="*/ 9144000 w 914400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1269">
                <a:moveTo>
                  <a:pt x="9144000" y="0"/>
                </a:moveTo>
                <a:lnTo>
                  <a:pt x="0" y="1214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6323" name="object 4"/>
          <p:cNvSpPr>
            <a:spLocks noChangeArrowheads="1"/>
          </p:cNvSpPr>
          <p:nvPr/>
        </p:nvSpPr>
        <p:spPr bwMode="auto">
          <a:xfrm>
            <a:off x="4419600" y="1143000"/>
            <a:ext cx="581025" cy="533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6324" name="object 5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6325" name="object 6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6326" name="object 7"/>
          <p:cNvSpPr txBox="1">
            <a:spLocks noChangeArrowheads="1"/>
          </p:cNvSpPr>
          <p:nvPr/>
        </p:nvSpPr>
        <p:spPr bwMode="auto">
          <a:xfrm>
            <a:off x="127000" y="1522413"/>
            <a:ext cx="3606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3510" rIns="0" bIns="0">
            <a:spAutoFit/>
          </a:bodyPr>
          <a:lstStyle/>
          <a:p>
            <a:pPr marL="173038" indent="-160338">
              <a:lnSpc>
                <a:spcPct val="79000"/>
              </a:lnSpc>
              <a:spcBef>
                <a:spcPts val="1125"/>
              </a:spcBef>
            </a:pPr>
            <a:r>
              <a:rPr lang="de-DE" sz="4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Nen</a:t>
            </a:r>
            <a:r>
              <a:rPr lang="de-DE" sz="40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-i-</a:t>
            </a:r>
            <a:r>
              <a:rPr lang="de-DE" sz="4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am</a:t>
            </a:r>
            <a:r>
              <a:rPr lang="de-DE" sz="40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:  verneinend</a:t>
            </a:r>
            <a:r>
              <a:rPr lang="de-DE" sz="4000">
                <a:latin typeface="DejaVu Sans"/>
                <a:ea typeface="DejaVu Sans"/>
                <a:cs typeface="DejaVu Sans"/>
              </a:rPr>
              <a:t> </a:t>
            </a:r>
            <a:r>
              <a:rPr lang="de-DE" sz="40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+ Zeit</a:t>
            </a:r>
            <a:endParaRPr lang="de-DE" sz="4000">
              <a:latin typeface="DejaVu Sans"/>
              <a:ea typeface="DejaVu Sans"/>
              <a:cs typeface="DejaVu Sans"/>
            </a:endParaRPr>
          </a:p>
          <a:p>
            <a:pPr marL="173038" indent="-160338">
              <a:lnSpc>
                <a:spcPts val="4288"/>
              </a:lnSpc>
            </a:pPr>
            <a:r>
              <a:rPr lang="de-DE" sz="40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=&gt; nie, niemals</a:t>
            </a:r>
            <a:endParaRPr lang="de-DE" sz="4000">
              <a:latin typeface="DejaVu Sans"/>
              <a:ea typeface="DejaVu Sans"/>
              <a:cs typeface="DejaVu Sans"/>
            </a:endParaRPr>
          </a:p>
        </p:txBody>
      </p:sp>
      <p:sp>
        <p:nvSpPr>
          <p:cNvPr id="56327" name="object 8"/>
          <p:cNvSpPr>
            <a:spLocks noChangeArrowheads="1"/>
          </p:cNvSpPr>
          <p:nvPr/>
        </p:nvSpPr>
        <p:spPr bwMode="auto">
          <a:xfrm>
            <a:off x="4284663" y="0"/>
            <a:ext cx="4727575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6328" name="object 9"/>
          <p:cNvSpPr>
            <a:spLocks/>
          </p:cNvSpPr>
          <p:nvPr/>
        </p:nvSpPr>
        <p:spPr bwMode="auto">
          <a:xfrm>
            <a:off x="5940425" y="6191250"/>
            <a:ext cx="720725" cy="1588"/>
          </a:xfrm>
          <a:custGeom>
            <a:avLst/>
            <a:gdLst>
              <a:gd name="T0" fmla="*/ 0 w 721359"/>
              <a:gd name="T1" fmla="*/ 0 h 1270"/>
              <a:gd name="T2" fmla="*/ 720726 w 721359"/>
              <a:gd name="T3" fmla="*/ 1588 h 1270"/>
              <a:gd name="T4" fmla="*/ 0 60000 65536"/>
              <a:gd name="T5" fmla="*/ 0 60000 65536"/>
              <a:gd name="T6" fmla="*/ 0 w 721359"/>
              <a:gd name="T7" fmla="*/ 0 h 1270"/>
              <a:gd name="T8" fmla="*/ 721359 w 72135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59" h="1270">
                <a:moveTo>
                  <a:pt x="0" y="0"/>
                </a:moveTo>
                <a:lnTo>
                  <a:pt x="721360" y="127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46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7347" name="object 4"/>
          <p:cNvSpPr>
            <a:spLocks noGrp="1"/>
          </p:cNvSpPr>
          <p:nvPr>
            <p:ph type="title" idx="4294967295"/>
          </p:nvPr>
        </p:nvSpPr>
        <p:spPr>
          <a:xfrm>
            <a:off x="673100" y="177800"/>
            <a:ext cx="5622925" cy="1101725"/>
          </a:xfrm>
        </p:spPr>
        <p:txBody>
          <a:bodyPr tIns="12700"/>
          <a:lstStyle/>
          <a:p>
            <a:pPr marL="12700" eaLnBrk="1" hangingPunct="1">
              <a:lnSpc>
                <a:spcPts val="4288"/>
              </a:lnSpc>
            </a:pPr>
            <a: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15 lernen (5 + 9 + -i-)</a:t>
            </a:r>
            <a:b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</a:br>
            <a:r>
              <a:rPr lang="de-DE" sz="4000" smtClean="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45 kennen (5 x 9)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4294967295"/>
          </p:nvPr>
        </p:nvSpPr>
        <p:spPr>
          <a:xfrm>
            <a:off x="3130550" y="1411604"/>
            <a:ext cx="5679440" cy="3425190"/>
          </a:xfrm>
        </p:spPr>
        <p:txBody>
          <a:bodyPr tIns="12700" rtlCol="0"/>
          <a:lstStyle/>
          <a:p>
            <a:pPr marL="2258060" eaLnBrk="1" fontAlgn="auto" hangingPunct="1">
              <a:lnSpc>
                <a:spcPts val="3829"/>
              </a:lnSpc>
              <a:spcBef>
                <a:spcPts val="100"/>
              </a:spcBef>
              <a:spcAft>
                <a:spcPts val="0"/>
              </a:spcAft>
              <a:tabLst>
                <a:tab pos="3156585" algn="l"/>
              </a:tabLst>
              <a:defRPr/>
            </a:pP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-u	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person</a:t>
            </a:r>
            <a:r>
              <a:rPr sz="3200" spc="-20" dirty="0">
                <a:solidFill>
                  <a:srgbClr val="007F00"/>
                </a:solidFill>
                <a:latin typeface="DejaVu Sans"/>
                <a:cs typeface="DejaVu Sans"/>
              </a:rPr>
              <a:t> 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/</a:t>
            </a:r>
          </a:p>
          <a:p>
            <a:pPr marL="3286760" eaLnBrk="1" fontAlgn="auto" hangingPunct="1">
              <a:lnSpc>
                <a:spcPts val="38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selection</a:t>
            </a:r>
          </a:p>
          <a:p>
            <a:pPr marL="2258060" eaLnBrk="1" fontAlgn="auto" hangingPunct="1">
              <a:lnSpc>
                <a:spcPts val="3820"/>
              </a:lnSpc>
              <a:spcBef>
                <a:spcPts val="0"/>
              </a:spcBef>
              <a:spcAft>
                <a:spcPts val="0"/>
              </a:spcAft>
              <a:tabLst>
                <a:tab pos="3156585" algn="l"/>
              </a:tabLst>
              <a:defRPr/>
            </a:pP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-o	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thing</a:t>
            </a:r>
            <a:r>
              <a:rPr sz="3200" spc="-90" dirty="0">
                <a:solidFill>
                  <a:srgbClr val="007F00"/>
                </a:solidFill>
                <a:latin typeface="DejaVu Sans"/>
                <a:cs typeface="DejaVu Sans"/>
              </a:rPr>
              <a:t> 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(noun)</a:t>
            </a:r>
          </a:p>
          <a:p>
            <a:pPr marL="12700" eaLnBrk="1" fontAlgn="auto" hangingPunct="1">
              <a:lnSpc>
                <a:spcPts val="3820"/>
              </a:lnSpc>
              <a:spcBef>
                <a:spcPts val="0"/>
              </a:spcBef>
              <a:spcAft>
                <a:spcPts val="0"/>
              </a:spcAft>
              <a:tabLst>
                <a:tab pos="2257425" algn="l"/>
                <a:tab pos="3156585" algn="l"/>
              </a:tabLst>
              <a:defRPr/>
            </a:pP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k-	-a	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kind</a:t>
            </a:r>
            <a:r>
              <a:rPr sz="3200" spc="-25" dirty="0">
                <a:solidFill>
                  <a:srgbClr val="007F00"/>
                </a:solidFill>
                <a:latin typeface="DejaVu Sans"/>
                <a:cs typeface="DejaVu Sans"/>
              </a:rPr>
              <a:t> 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(adj.)</a:t>
            </a:r>
          </a:p>
          <a:p>
            <a:pPr marL="12700" marR="294005" eaLnBrk="1" fontAlgn="auto" hangingPunct="1">
              <a:lnSpc>
                <a:spcPts val="3820"/>
              </a:lnSpc>
              <a:spcBef>
                <a:spcPts val="130"/>
              </a:spcBef>
              <a:spcAft>
                <a:spcPts val="0"/>
              </a:spcAft>
              <a:tabLst>
                <a:tab pos="1168400" algn="l"/>
                <a:tab pos="2256155" algn="l"/>
                <a:tab pos="3156585" algn="l"/>
              </a:tabLst>
              <a:defRPr/>
            </a:pP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t-		-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e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s	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p</a:t>
            </a:r>
            <a:r>
              <a:rPr sz="3200" spc="-10" dirty="0">
                <a:solidFill>
                  <a:srgbClr val="007F00"/>
                </a:solidFill>
                <a:latin typeface="DejaVu Sans"/>
                <a:cs typeface="DejaVu Sans"/>
              </a:rPr>
              <a:t>o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ss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e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s</a:t>
            </a:r>
            <a:r>
              <a:rPr sz="3200" spc="-10" dirty="0">
                <a:solidFill>
                  <a:srgbClr val="007F00"/>
                </a:solidFill>
                <a:latin typeface="DejaVu Sans"/>
                <a:cs typeface="DejaVu Sans"/>
              </a:rPr>
              <a:t>s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i</a:t>
            </a: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on  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ĉ-	-i</a:t>
            </a:r>
            <a:r>
              <a:rPr sz="3200" strike="sngStrike" spc="-5" dirty="0">
                <a:solidFill>
                  <a:srgbClr val="007F00"/>
                </a:solidFill>
                <a:latin typeface="DejaVu Sans"/>
                <a:cs typeface="DejaVu Sans"/>
              </a:rPr>
              <a:t>-	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-el	manner</a:t>
            </a:r>
          </a:p>
          <a:p>
            <a:pPr marL="12700" eaLnBrk="1" fontAlgn="auto" hangingPunct="1">
              <a:lnSpc>
                <a:spcPts val="3704"/>
              </a:lnSpc>
              <a:spcBef>
                <a:spcPts val="0"/>
              </a:spcBef>
              <a:spcAft>
                <a:spcPts val="0"/>
              </a:spcAft>
              <a:tabLst>
                <a:tab pos="2257425" algn="l"/>
                <a:tab pos="3156585" algn="l"/>
              </a:tabLst>
              <a:defRPr/>
            </a:pPr>
            <a:r>
              <a:rPr sz="3200" dirty="0">
                <a:solidFill>
                  <a:srgbClr val="007F00"/>
                </a:solidFill>
                <a:latin typeface="DejaVu Sans"/>
                <a:cs typeface="DejaVu Sans"/>
              </a:rPr>
              <a:t>-	-e	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place</a:t>
            </a:r>
          </a:p>
        </p:txBody>
      </p:sp>
      <p:sp>
        <p:nvSpPr>
          <p:cNvPr id="57349" name="object 6"/>
          <p:cNvSpPr txBox="1">
            <a:spLocks noChangeArrowheads="1"/>
          </p:cNvSpPr>
          <p:nvPr/>
        </p:nvSpPr>
        <p:spPr bwMode="auto">
          <a:xfrm>
            <a:off x="463550" y="2882900"/>
            <a:ext cx="25082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240" rIns="0" bIns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fragend  hinweisend  allumfassend  unbestimmt  verneinend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9600" y="4824413"/>
            <a:ext cx="936625" cy="5127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spc="-10" dirty="0">
                <a:solidFill>
                  <a:srgbClr val="007F00"/>
                </a:solidFill>
                <a:latin typeface="DejaVu Sans"/>
                <a:cs typeface="DejaVu Sans"/>
              </a:rPr>
              <a:t>n</a:t>
            </a:r>
            <a:r>
              <a:rPr sz="3200" spc="-5" dirty="0">
                <a:solidFill>
                  <a:srgbClr val="007F00"/>
                </a:solidFill>
                <a:latin typeface="DejaVu Sans"/>
                <a:cs typeface="DejaVu Sans"/>
              </a:rPr>
              <a:t>en-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7351" name="object 8"/>
          <p:cNvSpPr txBox="1">
            <a:spLocks noChangeArrowheads="1"/>
          </p:cNvSpPr>
          <p:nvPr/>
        </p:nvSpPr>
        <p:spPr bwMode="auto">
          <a:xfrm>
            <a:off x="5394325" y="4824413"/>
            <a:ext cx="18669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-am  Zeit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57352" name="object 9"/>
          <p:cNvSpPr txBox="1">
            <a:spLocks noChangeArrowheads="1"/>
          </p:cNvSpPr>
          <p:nvPr/>
        </p:nvSpPr>
        <p:spPr bwMode="auto">
          <a:xfrm>
            <a:off x="5394325" y="5310188"/>
            <a:ext cx="25130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ts val="3825"/>
              </a:lnSpc>
              <a:spcBef>
                <a:spcPts val="1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-om  Menge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825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-al	Grund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57353" name="object 10"/>
          <p:cNvSpPr>
            <a:spLocks/>
          </p:cNvSpPr>
          <p:nvPr/>
        </p:nvSpPr>
        <p:spPr bwMode="auto">
          <a:xfrm>
            <a:off x="3600450" y="3059113"/>
            <a:ext cx="720725" cy="1079500"/>
          </a:xfrm>
          <a:custGeom>
            <a:avLst/>
            <a:gdLst>
              <a:gd name="T0" fmla="*/ 0 w 720089"/>
              <a:gd name="T1" fmla="*/ 0 h 1079500"/>
              <a:gd name="T2" fmla="*/ 720725 w 720089"/>
              <a:gd name="T3" fmla="*/ 1079500 h 1079500"/>
              <a:gd name="T4" fmla="*/ 0 60000 65536"/>
              <a:gd name="T5" fmla="*/ 0 60000 65536"/>
              <a:gd name="T6" fmla="*/ 0 w 720089"/>
              <a:gd name="T7" fmla="*/ 0 h 1079500"/>
              <a:gd name="T8" fmla="*/ 720089 w 720089"/>
              <a:gd name="T9" fmla="*/ 1079500 h 1079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1079500">
                <a:moveTo>
                  <a:pt x="0" y="0"/>
                </a:moveTo>
                <a:lnTo>
                  <a:pt x="720089" y="107950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54" name="object 11"/>
          <p:cNvSpPr>
            <a:spLocks/>
          </p:cNvSpPr>
          <p:nvPr/>
        </p:nvSpPr>
        <p:spPr bwMode="auto">
          <a:xfrm>
            <a:off x="3600450" y="3598863"/>
            <a:ext cx="720725" cy="539750"/>
          </a:xfrm>
          <a:custGeom>
            <a:avLst/>
            <a:gdLst>
              <a:gd name="T0" fmla="*/ 0 w 720089"/>
              <a:gd name="T1" fmla="*/ 0 h 539750"/>
              <a:gd name="T2" fmla="*/ 720725 w 720089"/>
              <a:gd name="T3" fmla="*/ 539750 h 539750"/>
              <a:gd name="T4" fmla="*/ 0 60000 65536"/>
              <a:gd name="T5" fmla="*/ 0 60000 65536"/>
              <a:gd name="T6" fmla="*/ 0 w 720089"/>
              <a:gd name="T7" fmla="*/ 0 h 539750"/>
              <a:gd name="T8" fmla="*/ 720089 w 720089"/>
              <a:gd name="T9" fmla="*/ 539750 h 5397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539750">
                <a:moveTo>
                  <a:pt x="0" y="0"/>
                </a:moveTo>
                <a:lnTo>
                  <a:pt x="720089" y="53975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55" name="object 12"/>
          <p:cNvSpPr>
            <a:spLocks/>
          </p:cNvSpPr>
          <p:nvPr/>
        </p:nvSpPr>
        <p:spPr bwMode="auto">
          <a:xfrm>
            <a:off x="3600450" y="4138613"/>
            <a:ext cx="720725" cy="1587"/>
          </a:xfrm>
          <a:custGeom>
            <a:avLst/>
            <a:gdLst>
              <a:gd name="T0" fmla="*/ 0 w 720089"/>
              <a:gd name="T1" fmla="*/ 0 h 1270"/>
              <a:gd name="T2" fmla="*/ 720725 w 720089"/>
              <a:gd name="T3" fmla="*/ 1587 h 1270"/>
              <a:gd name="T4" fmla="*/ 0 60000 65536"/>
              <a:gd name="T5" fmla="*/ 0 60000 65536"/>
              <a:gd name="T6" fmla="*/ 0 w 720089"/>
              <a:gd name="T7" fmla="*/ 0 h 1270"/>
              <a:gd name="T8" fmla="*/ 720089 w 72008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1270">
                <a:moveTo>
                  <a:pt x="0" y="0"/>
                </a:moveTo>
                <a:lnTo>
                  <a:pt x="720089" y="127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56" name="object 13"/>
          <p:cNvSpPr>
            <a:spLocks/>
          </p:cNvSpPr>
          <p:nvPr/>
        </p:nvSpPr>
        <p:spPr bwMode="auto">
          <a:xfrm>
            <a:off x="3600450" y="4137025"/>
            <a:ext cx="720725" cy="546100"/>
          </a:xfrm>
          <a:custGeom>
            <a:avLst/>
            <a:gdLst>
              <a:gd name="T0" fmla="*/ 0 w 720089"/>
              <a:gd name="T1" fmla="*/ 546100 h 546100"/>
              <a:gd name="T2" fmla="*/ 720725 w 720089"/>
              <a:gd name="T3" fmla="*/ 0 h 546100"/>
              <a:gd name="T4" fmla="*/ 0 60000 65536"/>
              <a:gd name="T5" fmla="*/ 0 60000 65536"/>
              <a:gd name="T6" fmla="*/ 0 w 720089"/>
              <a:gd name="T7" fmla="*/ 0 h 546100"/>
              <a:gd name="T8" fmla="*/ 720089 w 720089"/>
              <a:gd name="T9" fmla="*/ 546100 h 546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546100">
                <a:moveTo>
                  <a:pt x="0" y="546100"/>
                </a:moveTo>
                <a:lnTo>
                  <a:pt x="720089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57" name="object 14"/>
          <p:cNvSpPr>
            <a:spLocks/>
          </p:cNvSpPr>
          <p:nvPr/>
        </p:nvSpPr>
        <p:spPr bwMode="auto">
          <a:xfrm>
            <a:off x="4140200" y="4137025"/>
            <a:ext cx="179388" cy="904875"/>
          </a:xfrm>
          <a:custGeom>
            <a:avLst/>
            <a:gdLst>
              <a:gd name="T0" fmla="*/ 0 w 179070"/>
              <a:gd name="T1" fmla="*/ 904875 h 905510"/>
              <a:gd name="T2" fmla="*/ 179388 w 179070"/>
              <a:gd name="T3" fmla="*/ 0 h 905510"/>
              <a:gd name="T4" fmla="*/ 0 60000 65536"/>
              <a:gd name="T5" fmla="*/ 0 60000 65536"/>
              <a:gd name="T6" fmla="*/ 0 w 179070"/>
              <a:gd name="T7" fmla="*/ 0 h 905510"/>
              <a:gd name="T8" fmla="*/ 179070 w 179070"/>
              <a:gd name="T9" fmla="*/ 905510 h 9055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70" h="905510">
                <a:moveTo>
                  <a:pt x="0" y="905510"/>
                </a:moveTo>
                <a:lnTo>
                  <a:pt x="17907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58" name="object 15"/>
          <p:cNvSpPr>
            <a:spLocks/>
          </p:cNvSpPr>
          <p:nvPr/>
        </p:nvSpPr>
        <p:spPr bwMode="auto">
          <a:xfrm>
            <a:off x="4679950" y="1800225"/>
            <a:ext cx="720725" cy="2378075"/>
          </a:xfrm>
          <a:custGeom>
            <a:avLst/>
            <a:gdLst>
              <a:gd name="T0" fmla="*/ 0 w 720089"/>
              <a:gd name="T1" fmla="*/ 2378075 h 2378710"/>
              <a:gd name="T2" fmla="*/ 720725 w 720089"/>
              <a:gd name="T3" fmla="*/ 0 h 2378710"/>
              <a:gd name="T4" fmla="*/ 0 60000 65536"/>
              <a:gd name="T5" fmla="*/ 0 60000 65536"/>
              <a:gd name="T6" fmla="*/ 0 w 720089"/>
              <a:gd name="T7" fmla="*/ 0 h 2378710"/>
              <a:gd name="T8" fmla="*/ 720089 w 720089"/>
              <a:gd name="T9" fmla="*/ 2378710 h 23787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089" h="2378710">
                <a:moveTo>
                  <a:pt x="0" y="2378710"/>
                </a:moveTo>
                <a:lnTo>
                  <a:pt x="720089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59" name="object 16"/>
          <p:cNvSpPr>
            <a:spLocks/>
          </p:cNvSpPr>
          <p:nvPr/>
        </p:nvSpPr>
        <p:spPr bwMode="auto">
          <a:xfrm>
            <a:off x="4679950" y="2732088"/>
            <a:ext cx="720725" cy="1446212"/>
          </a:xfrm>
          <a:custGeom>
            <a:avLst/>
            <a:gdLst>
              <a:gd name="T0" fmla="*/ 0 w 721360"/>
              <a:gd name="T1" fmla="*/ 1446212 h 1446529"/>
              <a:gd name="T2" fmla="*/ 720725 w 721360"/>
              <a:gd name="T3" fmla="*/ 0 h 1446529"/>
              <a:gd name="T4" fmla="*/ 0 60000 65536"/>
              <a:gd name="T5" fmla="*/ 0 60000 65536"/>
              <a:gd name="T6" fmla="*/ 0 w 721360"/>
              <a:gd name="T7" fmla="*/ 0 h 1446529"/>
              <a:gd name="T8" fmla="*/ 721360 w 721360"/>
              <a:gd name="T9" fmla="*/ 1446529 h 14465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1446529">
                <a:moveTo>
                  <a:pt x="0" y="1446529"/>
                </a:moveTo>
                <a:lnTo>
                  <a:pt x="72136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60" name="object 17"/>
          <p:cNvSpPr>
            <a:spLocks/>
          </p:cNvSpPr>
          <p:nvPr/>
        </p:nvSpPr>
        <p:spPr bwMode="auto">
          <a:xfrm>
            <a:off x="4679950" y="3092450"/>
            <a:ext cx="720725" cy="1085850"/>
          </a:xfrm>
          <a:custGeom>
            <a:avLst/>
            <a:gdLst>
              <a:gd name="T0" fmla="*/ 0 w 721360"/>
              <a:gd name="T1" fmla="*/ 1085850 h 1085850"/>
              <a:gd name="T2" fmla="*/ 720725 w 721360"/>
              <a:gd name="T3" fmla="*/ 0 h 1085850"/>
              <a:gd name="T4" fmla="*/ 0 60000 65536"/>
              <a:gd name="T5" fmla="*/ 0 60000 65536"/>
              <a:gd name="T6" fmla="*/ 0 w 721360"/>
              <a:gd name="T7" fmla="*/ 0 h 1085850"/>
              <a:gd name="T8" fmla="*/ 721360 w 721360"/>
              <a:gd name="T9" fmla="*/ 1085850 h 10858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1085850">
                <a:moveTo>
                  <a:pt x="0" y="1085850"/>
                </a:moveTo>
                <a:lnTo>
                  <a:pt x="72136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61" name="object 18"/>
          <p:cNvSpPr>
            <a:spLocks/>
          </p:cNvSpPr>
          <p:nvPr/>
        </p:nvSpPr>
        <p:spPr bwMode="auto">
          <a:xfrm>
            <a:off x="4679950" y="3632200"/>
            <a:ext cx="720725" cy="546100"/>
          </a:xfrm>
          <a:custGeom>
            <a:avLst/>
            <a:gdLst>
              <a:gd name="T0" fmla="*/ 0 w 721360"/>
              <a:gd name="T1" fmla="*/ 546100 h 546100"/>
              <a:gd name="T2" fmla="*/ 720725 w 721360"/>
              <a:gd name="T3" fmla="*/ 0 h 546100"/>
              <a:gd name="T4" fmla="*/ 0 60000 65536"/>
              <a:gd name="T5" fmla="*/ 0 60000 65536"/>
              <a:gd name="T6" fmla="*/ 0 w 721360"/>
              <a:gd name="T7" fmla="*/ 0 h 546100"/>
              <a:gd name="T8" fmla="*/ 721360 w 721360"/>
              <a:gd name="T9" fmla="*/ 546100 h 546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546100">
                <a:moveTo>
                  <a:pt x="0" y="546100"/>
                </a:moveTo>
                <a:lnTo>
                  <a:pt x="72136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62" name="object 19"/>
          <p:cNvSpPr>
            <a:spLocks/>
          </p:cNvSpPr>
          <p:nvPr/>
        </p:nvSpPr>
        <p:spPr bwMode="auto">
          <a:xfrm>
            <a:off x="4679950" y="4175125"/>
            <a:ext cx="720725" cy="360363"/>
          </a:xfrm>
          <a:custGeom>
            <a:avLst/>
            <a:gdLst>
              <a:gd name="T0" fmla="*/ 0 w 721360"/>
              <a:gd name="T1" fmla="*/ 0 h 359410"/>
              <a:gd name="T2" fmla="*/ 720725 w 721360"/>
              <a:gd name="T3" fmla="*/ 360362 h 359410"/>
              <a:gd name="T4" fmla="*/ 0 60000 65536"/>
              <a:gd name="T5" fmla="*/ 0 60000 65536"/>
              <a:gd name="T6" fmla="*/ 0 w 721360"/>
              <a:gd name="T7" fmla="*/ 0 h 359410"/>
              <a:gd name="T8" fmla="*/ 721360 w 721360"/>
              <a:gd name="T9" fmla="*/ 359410 h 3594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359410">
                <a:moveTo>
                  <a:pt x="0" y="0"/>
                </a:moveTo>
                <a:lnTo>
                  <a:pt x="721360" y="35940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63" name="object 20"/>
          <p:cNvSpPr>
            <a:spLocks/>
          </p:cNvSpPr>
          <p:nvPr/>
        </p:nvSpPr>
        <p:spPr bwMode="auto">
          <a:xfrm>
            <a:off x="4679950" y="4175125"/>
            <a:ext cx="720725" cy="900113"/>
          </a:xfrm>
          <a:custGeom>
            <a:avLst/>
            <a:gdLst>
              <a:gd name="T0" fmla="*/ 0 w 721360"/>
              <a:gd name="T1" fmla="*/ 0 h 899160"/>
              <a:gd name="T2" fmla="*/ 720725 w 721360"/>
              <a:gd name="T3" fmla="*/ 900112 h 899160"/>
              <a:gd name="T4" fmla="*/ 0 60000 65536"/>
              <a:gd name="T5" fmla="*/ 0 60000 65536"/>
              <a:gd name="T6" fmla="*/ 0 w 721360"/>
              <a:gd name="T7" fmla="*/ 0 h 899160"/>
              <a:gd name="T8" fmla="*/ 721360 w 721360"/>
              <a:gd name="T9" fmla="*/ 899160 h 8991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899160">
                <a:moveTo>
                  <a:pt x="0" y="0"/>
                </a:moveTo>
                <a:lnTo>
                  <a:pt x="721360" y="89915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64" name="object 21"/>
          <p:cNvSpPr>
            <a:spLocks/>
          </p:cNvSpPr>
          <p:nvPr/>
        </p:nvSpPr>
        <p:spPr bwMode="auto">
          <a:xfrm>
            <a:off x="4679950" y="4175125"/>
            <a:ext cx="720725" cy="1439863"/>
          </a:xfrm>
          <a:custGeom>
            <a:avLst/>
            <a:gdLst>
              <a:gd name="T0" fmla="*/ 0 w 721360"/>
              <a:gd name="T1" fmla="*/ 0 h 1438910"/>
              <a:gd name="T2" fmla="*/ 720725 w 721360"/>
              <a:gd name="T3" fmla="*/ 1439862 h 1438910"/>
              <a:gd name="T4" fmla="*/ 0 60000 65536"/>
              <a:gd name="T5" fmla="*/ 0 60000 65536"/>
              <a:gd name="T6" fmla="*/ 0 w 721360"/>
              <a:gd name="T7" fmla="*/ 0 h 1438910"/>
              <a:gd name="T8" fmla="*/ 721360 w 721360"/>
              <a:gd name="T9" fmla="*/ 1438910 h 14389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1438910">
                <a:moveTo>
                  <a:pt x="0" y="0"/>
                </a:moveTo>
                <a:lnTo>
                  <a:pt x="721360" y="143890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7365" name="object 22"/>
          <p:cNvSpPr>
            <a:spLocks/>
          </p:cNvSpPr>
          <p:nvPr/>
        </p:nvSpPr>
        <p:spPr bwMode="auto">
          <a:xfrm>
            <a:off x="4679950" y="4175125"/>
            <a:ext cx="720725" cy="1979613"/>
          </a:xfrm>
          <a:custGeom>
            <a:avLst/>
            <a:gdLst>
              <a:gd name="T0" fmla="*/ 0 w 721360"/>
              <a:gd name="T1" fmla="*/ 0 h 1978660"/>
              <a:gd name="T2" fmla="*/ 720725 w 721360"/>
              <a:gd name="T3" fmla="*/ 1979612 h 1978660"/>
              <a:gd name="T4" fmla="*/ 0 60000 65536"/>
              <a:gd name="T5" fmla="*/ 0 60000 65536"/>
              <a:gd name="T6" fmla="*/ 0 w 721360"/>
              <a:gd name="T7" fmla="*/ 0 h 1978660"/>
              <a:gd name="T8" fmla="*/ 721360 w 721360"/>
              <a:gd name="T9" fmla="*/ 1978660 h 19786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360" h="1978660">
                <a:moveTo>
                  <a:pt x="0" y="0"/>
                </a:moveTo>
                <a:lnTo>
                  <a:pt x="721360" y="197865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" name="object 23"/>
          <p:cNvSpPr txBox="1">
            <a:spLocks noGrp="1"/>
          </p:cNvSpPr>
          <p:nvPr/>
        </p:nvSpPr>
        <p:spPr>
          <a:xfrm>
            <a:off x="6858000" y="6440488"/>
            <a:ext cx="1454150" cy="26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S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P</a:t>
            </a:r>
            <a:r>
              <a:rPr i="1" dirty="0">
                <a:solidFill>
                  <a:srgbClr val="00FF00"/>
                </a:solidFill>
                <a:latin typeface="DejaVu Sans"/>
                <a:cs typeface="DejaVu Sans"/>
              </a:rPr>
              <a:t>E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R</a:t>
            </a:r>
            <a:r>
              <a:rPr i="1" spc="5" dirty="0">
                <a:solidFill>
                  <a:srgbClr val="00FF00"/>
                </a:solidFill>
                <a:latin typeface="DejaVu Sans"/>
                <a:cs typeface="DejaVu Sans"/>
              </a:rPr>
              <a:t>A</a:t>
            </a:r>
            <a:r>
              <a:rPr i="1" spc="-10" dirty="0">
                <a:solidFill>
                  <a:srgbClr val="00FF00"/>
                </a:solidFill>
                <a:latin typeface="DejaVu Sans"/>
                <a:cs typeface="DejaVu Sans"/>
              </a:rPr>
              <a:t>N</a:t>
            </a:r>
            <a:r>
              <a:rPr i="1" spc="-5" dirty="0">
                <a:solidFill>
                  <a:srgbClr val="00FF00"/>
                </a:solidFill>
                <a:latin typeface="DejaVu Sans"/>
                <a:cs typeface="DejaVu Sans"/>
              </a:rPr>
              <a:t>TO</a:t>
            </a:r>
          </a:p>
        </p:txBody>
      </p:sp>
      <p:sp>
        <p:nvSpPr>
          <p:cNvPr id="57367" name="Text Box 24"/>
          <p:cNvSpPr txBox="1">
            <a:spLocks noChangeArrowheads="1"/>
          </p:cNvSpPr>
          <p:nvPr/>
        </p:nvSpPr>
        <p:spPr bwMode="auto">
          <a:xfrm>
            <a:off x="6172200" y="15240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Person/</a:t>
            </a:r>
          </a:p>
        </p:txBody>
      </p:sp>
      <p:sp>
        <p:nvSpPr>
          <p:cNvPr id="57368" name="Text Box 25"/>
          <p:cNvSpPr txBox="1">
            <a:spLocks noChangeArrowheads="1"/>
          </p:cNvSpPr>
          <p:nvPr/>
        </p:nvSpPr>
        <p:spPr bwMode="auto">
          <a:xfrm>
            <a:off x="6172200" y="19812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007F00"/>
                </a:solidFill>
                <a:latin typeface="DejaVu Sans"/>
              </a:rPr>
              <a:t>individuelle Sache</a:t>
            </a:r>
          </a:p>
        </p:txBody>
      </p:sp>
      <p:sp>
        <p:nvSpPr>
          <p:cNvPr id="57369" name="Text Box 26"/>
          <p:cNvSpPr txBox="1">
            <a:spLocks noChangeArrowheads="1"/>
          </p:cNvSpPr>
          <p:nvPr/>
        </p:nvSpPr>
        <p:spPr bwMode="auto">
          <a:xfrm>
            <a:off x="6172200" y="23622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Sache</a:t>
            </a:r>
            <a:r>
              <a:rPr lang="de-DE" sz="2400">
                <a:solidFill>
                  <a:srgbClr val="007F00"/>
                </a:solidFill>
                <a:latin typeface="DejaVu Sans"/>
              </a:rPr>
              <a:t> </a:t>
            </a:r>
            <a:r>
              <a:rPr lang="de-DE" sz="2000">
                <a:solidFill>
                  <a:srgbClr val="007F00"/>
                </a:solidFill>
                <a:latin typeface="DejaVu Sans"/>
              </a:rPr>
              <a:t>(unbenannt)</a:t>
            </a:r>
          </a:p>
        </p:txBody>
      </p:sp>
      <p:sp>
        <p:nvSpPr>
          <p:cNvPr id="57370" name="Text Box 27"/>
          <p:cNvSpPr txBox="1">
            <a:spLocks noChangeArrowheads="1"/>
          </p:cNvSpPr>
          <p:nvPr/>
        </p:nvSpPr>
        <p:spPr bwMode="auto">
          <a:xfrm>
            <a:off x="6172200" y="28194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Eigenschaft</a:t>
            </a:r>
          </a:p>
        </p:txBody>
      </p:sp>
      <p:sp>
        <p:nvSpPr>
          <p:cNvPr id="57371" name="Text Box 28"/>
          <p:cNvSpPr txBox="1">
            <a:spLocks noChangeArrowheads="1"/>
          </p:cNvSpPr>
          <p:nvPr/>
        </p:nvSpPr>
        <p:spPr bwMode="auto">
          <a:xfrm>
            <a:off x="6172200" y="33528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Besitz</a:t>
            </a:r>
          </a:p>
        </p:txBody>
      </p:sp>
      <p:sp>
        <p:nvSpPr>
          <p:cNvPr id="57372" name="Text Box 29"/>
          <p:cNvSpPr txBox="1">
            <a:spLocks noChangeArrowheads="1"/>
          </p:cNvSpPr>
          <p:nvPr/>
        </p:nvSpPr>
        <p:spPr bwMode="auto">
          <a:xfrm>
            <a:off x="6172200" y="38100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Art und Weise</a:t>
            </a:r>
          </a:p>
        </p:txBody>
      </p:sp>
      <p:sp>
        <p:nvSpPr>
          <p:cNvPr id="57373" name="Text Box 30"/>
          <p:cNvSpPr txBox="1">
            <a:spLocks noChangeArrowheads="1"/>
          </p:cNvSpPr>
          <p:nvPr/>
        </p:nvSpPr>
        <p:spPr bwMode="auto">
          <a:xfrm>
            <a:off x="6172200" y="4343400"/>
            <a:ext cx="2819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</a:rPr>
              <a:t>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67818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C : ts (wie in </a:t>
            </a:r>
            <a:r>
              <a:rPr lang="de-DE" u="sng" smtClean="0">
                <a:solidFill>
                  <a:srgbClr val="FF0000"/>
                </a:solidFill>
                <a:ea typeface="DejaVu Sans"/>
              </a:rPr>
              <a:t>Z</a:t>
            </a:r>
            <a:r>
              <a:rPr lang="de-DE" smtClean="0">
                <a:ea typeface="DejaVu Sans"/>
              </a:rPr>
              <a:t>igarre - </a:t>
            </a:r>
            <a:r>
              <a:rPr lang="de-DE" u="sng" smtClean="0">
                <a:solidFill>
                  <a:srgbClr val="FF0000"/>
                </a:solidFill>
                <a:ea typeface="DejaVu Sans"/>
              </a:rPr>
              <a:t>c</a:t>
            </a:r>
            <a:r>
              <a:rPr lang="de-DE" smtClean="0">
                <a:ea typeface="DejaVu Sans"/>
              </a:rPr>
              <a:t>igaro)</a:t>
            </a:r>
          </a:p>
        </p:txBody>
      </p:sp>
      <p:sp>
        <p:nvSpPr>
          <p:cNvPr id="12290" name="object 5"/>
          <p:cNvSpPr>
            <a:spLocks noChangeArrowheads="1"/>
          </p:cNvSpPr>
          <p:nvPr/>
        </p:nvSpPr>
        <p:spPr bwMode="auto">
          <a:xfrm>
            <a:off x="381000" y="1828800"/>
            <a:ext cx="8501063" cy="3778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2291" name="object 6"/>
          <p:cNvSpPr>
            <a:spLocks/>
          </p:cNvSpPr>
          <p:nvPr/>
        </p:nvSpPr>
        <p:spPr bwMode="auto">
          <a:xfrm>
            <a:off x="5705475" y="4338638"/>
            <a:ext cx="361950" cy="1587"/>
          </a:xfrm>
          <a:custGeom>
            <a:avLst/>
            <a:gdLst>
              <a:gd name="T0" fmla="*/ 0 w 360679"/>
              <a:gd name="T1" fmla="*/ 0 h 1270"/>
              <a:gd name="T2" fmla="*/ 361950 w 360679"/>
              <a:gd name="T3" fmla="*/ 1586 h 1270"/>
              <a:gd name="T4" fmla="*/ 0 60000 65536"/>
              <a:gd name="T5" fmla="*/ 0 60000 65536"/>
              <a:gd name="T6" fmla="*/ 0 w 360679"/>
              <a:gd name="T7" fmla="*/ 0 h 1270"/>
              <a:gd name="T8" fmla="*/ 360679 w 36067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679" h="1270">
                <a:moveTo>
                  <a:pt x="0" y="0"/>
                </a:moveTo>
                <a:lnTo>
                  <a:pt x="360679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object 7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8370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8371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58801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Vorsilben und Nachsilben</a:t>
            </a:r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  <p:sp>
        <p:nvSpPr>
          <p:cNvPr id="58373" name="object 5"/>
          <p:cNvSpPr txBox="1">
            <a:spLocks noChangeArrowheads="1"/>
          </p:cNvSpPr>
          <p:nvPr/>
        </p:nvSpPr>
        <p:spPr bwMode="auto">
          <a:xfrm>
            <a:off x="463550" y="1787525"/>
            <a:ext cx="723265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ts val="3825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Ändern die Bedeutung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425"/>
              </a:lnSpc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Können auf viele Wörter angewendet werden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ct val="79000"/>
              </a:lnSpc>
              <a:spcBef>
                <a:spcPts val="413"/>
              </a:spcBef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=&gt;	ein paar Wörter lernen – viele Wörter bilden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3025"/>
              </a:lnSpc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=&gt;	weniger Grundwörter müssen gelernt werden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6353175" cy="6223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-ist</a:t>
            </a:r>
            <a:r>
              <a:rPr lang="de-DE" smtClean="0">
                <a:ea typeface="DejaVu Sans"/>
              </a:rPr>
              <a:t> : Beruf oder Hobby</a:t>
            </a:r>
          </a:p>
        </p:txBody>
      </p:sp>
      <p:sp>
        <p:nvSpPr>
          <p:cNvPr id="59394" name="object 3"/>
          <p:cNvSpPr>
            <a:spLocks noChangeArrowheads="1"/>
          </p:cNvSpPr>
          <p:nvPr/>
        </p:nvSpPr>
        <p:spPr bwMode="auto">
          <a:xfrm>
            <a:off x="1600200" y="1752600"/>
            <a:ext cx="5940425" cy="4052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9395" name="object 4"/>
          <p:cNvSpPr>
            <a:spLocks/>
          </p:cNvSpPr>
          <p:nvPr/>
        </p:nvSpPr>
        <p:spPr bwMode="auto">
          <a:xfrm>
            <a:off x="6732588" y="3240088"/>
            <a:ext cx="503237" cy="1587"/>
          </a:xfrm>
          <a:custGeom>
            <a:avLst/>
            <a:gdLst>
              <a:gd name="T0" fmla="*/ 0 w 504190"/>
              <a:gd name="T1" fmla="*/ 0 h 2539"/>
              <a:gd name="T2" fmla="*/ 503236 w 504190"/>
              <a:gd name="T3" fmla="*/ 1587 h 2539"/>
              <a:gd name="T4" fmla="*/ 0 60000 65536"/>
              <a:gd name="T5" fmla="*/ 0 60000 65536"/>
              <a:gd name="T6" fmla="*/ 0 w 504190"/>
              <a:gd name="T7" fmla="*/ 0 h 2539"/>
              <a:gd name="T8" fmla="*/ 504190 w 50419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4190" h="2539">
                <a:moveTo>
                  <a:pt x="0" y="0"/>
                </a:moveTo>
                <a:lnTo>
                  <a:pt x="504189" y="253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3770313" cy="6223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Mal-</a:t>
            </a:r>
            <a:r>
              <a:rPr lang="de-DE" smtClean="0">
                <a:ea typeface="DejaVu Sans"/>
              </a:rPr>
              <a:t> : Gegenteil</a:t>
            </a:r>
          </a:p>
        </p:txBody>
      </p:sp>
      <p:sp>
        <p:nvSpPr>
          <p:cNvPr id="60418" name="object 3"/>
          <p:cNvSpPr>
            <a:spLocks noChangeArrowheads="1"/>
          </p:cNvSpPr>
          <p:nvPr/>
        </p:nvSpPr>
        <p:spPr bwMode="auto">
          <a:xfrm>
            <a:off x="1408113" y="1800225"/>
            <a:ext cx="6575425" cy="4389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0419" name="object 4"/>
          <p:cNvSpPr>
            <a:spLocks/>
          </p:cNvSpPr>
          <p:nvPr/>
        </p:nvSpPr>
        <p:spPr bwMode="auto">
          <a:xfrm>
            <a:off x="6011863" y="6011863"/>
            <a:ext cx="503237" cy="1587"/>
          </a:xfrm>
          <a:custGeom>
            <a:avLst/>
            <a:gdLst>
              <a:gd name="T0" fmla="*/ 0 w 502920"/>
              <a:gd name="T1" fmla="*/ 0 h 1270"/>
              <a:gd name="T2" fmla="*/ 503237 w 502920"/>
              <a:gd name="T3" fmla="*/ 1587 h 1270"/>
              <a:gd name="T4" fmla="*/ 0 60000 65536"/>
              <a:gd name="T5" fmla="*/ 0 60000 65536"/>
              <a:gd name="T6" fmla="*/ 0 w 502920"/>
              <a:gd name="T7" fmla="*/ 0 h 1270"/>
              <a:gd name="T8" fmla="*/ 502920 w 50292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2920" h="1270">
                <a:moveTo>
                  <a:pt x="0" y="0"/>
                </a:moveTo>
                <a:lnTo>
                  <a:pt x="502920" y="127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4505325" cy="6223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-estr</a:t>
            </a:r>
            <a:r>
              <a:rPr lang="de-DE" smtClean="0">
                <a:ea typeface="DejaVu Sans"/>
              </a:rPr>
              <a:t> : Leiter, Chef</a:t>
            </a:r>
          </a:p>
        </p:txBody>
      </p:sp>
      <p:sp>
        <p:nvSpPr>
          <p:cNvPr id="61442" name="object 3"/>
          <p:cNvSpPr>
            <a:spLocks noChangeArrowheads="1"/>
          </p:cNvSpPr>
          <p:nvPr/>
        </p:nvSpPr>
        <p:spPr bwMode="auto">
          <a:xfrm>
            <a:off x="522288" y="1801813"/>
            <a:ext cx="8261350" cy="42910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1443" name="object 4"/>
          <p:cNvSpPr>
            <a:spLocks/>
          </p:cNvSpPr>
          <p:nvPr/>
        </p:nvSpPr>
        <p:spPr bwMode="auto">
          <a:xfrm>
            <a:off x="6588125" y="2735263"/>
            <a:ext cx="503238" cy="1587"/>
          </a:xfrm>
          <a:custGeom>
            <a:avLst/>
            <a:gdLst>
              <a:gd name="T0" fmla="*/ 0 w 504190"/>
              <a:gd name="T1" fmla="*/ 0 h 1269"/>
              <a:gd name="T2" fmla="*/ 503237 w 504190"/>
              <a:gd name="T3" fmla="*/ 1588 h 1269"/>
              <a:gd name="T4" fmla="*/ 0 60000 65536"/>
              <a:gd name="T5" fmla="*/ 0 60000 65536"/>
              <a:gd name="T6" fmla="*/ 0 w 504190"/>
              <a:gd name="T7" fmla="*/ 0 h 1269"/>
              <a:gd name="T8" fmla="*/ 504190 w 50419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4190" h="1269">
                <a:moveTo>
                  <a:pt x="0" y="0"/>
                </a:moveTo>
                <a:lnTo>
                  <a:pt x="504189" y="127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object 2"/>
          <p:cNvSpPr>
            <a:spLocks noGrp="1"/>
          </p:cNvSpPr>
          <p:nvPr>
            <p:ph type="title"/>
          </p:nvPr>
        </p:nvSpPr>
        <p:spPr>
          <a:xfrm>
            <a:off x="673100" y="177800"/>
            <a:ext cx="7327900" cy="1104900"/>
          </a:xfrm>
        </p:spPr>
        <p:txBody>
          <a:bodyPr tIns="143510"/>
          <a:lstStyle/>
          <a:p>
            <a:pPr marL="1139825" indent="-1127125" eaLnBrk="1" hangingPunct="1">
              <a:lnSpc>
                <a:spcPct val="79000"/>
              </a:lnSpc>
              <a:spcBef>
                <a:spcPts val="1125"/>
              </a:spcBef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-ul</a:t>
            </a:r>
            <a:r>
              <a:rPr lang="de-DE" smtClean="0">
                <a:ea typeface="DejaVu Sans"/>
              </a:rPr>
              <a:t> : Person mit der Eigenschaft des Grundwortes</a:t>
            </a:r>
          </a:p>
        </p:txBody>
      </p:sp>
      <p:sp>
        <p:nvSpPr>
          <p:cNvPr id="62466" name="object 3"/>
          <p:cNvSpPr>
            <a:spLocks noChangeArrowheads="1"/>
          </p:cNvSpPr>
          <p:nvPr/>
        </p:nvSpPr>
        <p:spPr bwMode="auto">
          <a:xfrm>
            <a:off x="179388" y="1905000"/>
            <a:ext cx="8964612" cy="421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2467" name="object 4"/>
          <p:cNvSpPr>
            <a:spLocks/>
          </p:cNvSpPr>
          <p:nvPr/>
        </p:nvSpPr>
        <p:spPr bwMode="auto">
          <a:xfrm>
            <a:off x="3492500" y="5184775"/>
            <a:ext cx="503238" cy="1588"/>
          </a:xfrm>
          <a:custGeom>
            <a:avLst/>
            <a:gdLst>
              <a:gd name="T0" fmla="*/ 0 w 502920"/>
              <a:gd name="T1" fmla="*/ 0 h 2539"/>
              <a:gd name="T2" fmla="*/ 503238 w 502920"/>
              <a:gd name="T3" fmla="*/ 1589 h 2539"/>
              <a:gd name="T4" fmla="*/ 0 60000 65536"/>
              <a:gd name="T5" fmla="*/ 0 60000 65536"/>
              <a:gd name="T6" fmla="*/ 0 w 502920"/>
              <a:gd name="T7" fmla="*/ 0 h 2539"/>
              <a:gd name="T8" fmla="*/ 502920 w 50292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2920" h="2539">
                <a:moveTo>
                  <a:pt x="0" y="0"/>
                </a:moveTo>
                <a:lnTo>
                  <a:pt x="502920" y="254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7404100" cy="6223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Re-</a:t>
            </a:r>
            <a:r>
              <a:rPr lang="de-DE" smtClean="0">
                <a:ea typeface="DejaVu Sans"/>
              </a:rPr>
              <a:t> : wieder-, zurück- </a:t>
            </a:r>
          </a:p>
        </p:txBody>
      </p:sp>
      <p:sp>
        <p:nvSpPr>
          <p:cNvPr id="63490" name="object 3"/>
          <p:cNvSpPr>
            <a:spLocks noChangeArrowheads="1"/>
          </p:cNvSpPr>
          <p:nvPr/>
        </p:nvSpPr>
        <p:spPr bwMode="auto">
          <a:xfrm>
            <a:off x="0" y="1905000"/>
            <a:ext cx="9144000" cy="3557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3491" name="object 4"/>
          <p:cNvSpPr>
            <a:spLocks/>
          </p:cNvSpPr>
          <p:nvPr/>
        </p:nvSpPr>
        <p:spPr bwMode="auto">
          <a:xfrm>
            <a:off x="2160588" y="2376488"/>
            <a:ext cx="503237" cy="1587"/>
          </a:xfrm>
          <a:custGeom>
            <a:avLst/>
            <a:gdLst>
              <a:gd name="T0" fmla="*/ 0 w 504189"/>
              <a:gd name="T1" fmla="*/ 0 h 2539"/>
              <a:gd name="T2" fmla="*/ 503238 w 504189"/>
              <a:gd name="T3" fmla="*/ 1587 h 2539"/>
              <a:gd name="T4" fmla="*/ 0 60000 65536"/>
              <a:gd name="T5" fmla="*/ 0 60000 65536"/>
              <a:gd name="T6" fmla="*/ 0 w 504189"/>
              <a:gd name="T7" fmla="*/ 0 h 2539"/>
              <a:gd name="T8" fmla="*/ 504189 w 504189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4189" h="2539">
                <a:moveTo>
                  <a:pt x="0" y="0"/>
                </a:moveTo>
                <a:lnTo>
                  <a:pt x="504190" y="253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object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223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-ar</a:t>
            </a:r>
            <a:r>
              <a:rPr lang="de-DE" smtClean="0">
                <a:ea typeface="DejaVu Sans"/>
              </a:rPr>
              <a:t> : Sammelbegriff </a:t>
            </a:r>
            <a:r>
              <a:rPr lang="de-DE" sz="2800" smtClean="0">
                <a:ea typeface="DejaVu Sans"/>
              </a:rPr>
              <a:t>(arbo-Baum, arb</a:t>
            </a:r>
            <a:r>
              <a:rPr lang="de-DE" sz="2800" u="sng" smtClean="0">
                <a:solidFill>
                  <a:srgbClr val="FF0000"/>
                </a:solidFill>
                <a:ea typeface="DejaVu Sans"/>
              </a:rPr>
              <a:t>ar</a:t>
            </a:r>
            <a:r>
              <a:rPr lang="de-DE" sz="2800" smtClean="0">
                <a:ea typeface="DejaVu Sans"/>
              </a:rPr>
              <a:t>o-Wald)</a:t>
            </a:r>
          </a:p>
        </p:txBody>
      </p:sp>
      <p:sp>
        <p:nvSpPr>
          <p:cNvPr id="64514" name="object 3"/>
          <p:cNvSpPr>
            <a:spLocks noChangeArrowheads="1"/>
          </p:cNvSpPr>
          <p:nvPr/>
        </p:nvSpPr>
        <p:spPr bwMode="auto">
          <a:xfrm>
            <a:off x="0" y="1905000"/>
            <a:ext cx="9001125" cy="3092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4515" name="object 4"/>
          <p:cNvSpPr>
            <a:spLocks/>
          </p:cNvSpPr>
          <p:nvPr/>
        </p:nvSpPr>
        <p:spPr bwMode="auto">
          <a:xfrm>
            <a:off x="6911975" y="3995738"/>
            <a:ext cx="503238" cy="1587"/>
          </a:xfrm>
          <a:custGeom>
            <a:avLst/>
            <a:gdLst>
              <a:gd name="T0" fmla="*/ 0 w 502920"/>
              <a:gd name="T1" fmla="*/ 0 h 1270"/>
              <a:gd name="T2" fmla="*/ 503238 w 502920"/>
              <a:gd name="T3" fmla="*/ 1586 h 1270"/>
              <a:gd name="T4" fmla="*/ 0 60000 65536"/>
              <a:gd name="T5" fmla="*/ 0 60000 65536"/>
              <a:gd name="T6" fmla="*/ 0 w 502920"/>
              <a:gd name="T7" fmla="*/ 0 h 1270"/>
              <a:gd name="T8" fmla="*/ 502920 w 50292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2920" h="1270">
                <a:moveTo>
                  <a:pt x="0" y="0"/>
                </a:moveTo>
                <a:lnTo>
                  <a:pt x="50292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object 2"/>
          <p:cNvSpPr>
            <a:spLocks noGrp="1"/>
          </p:cNvSpPr>
          <p:nvPr>
            <p:ph type="title"/>
          </p:nvPr>
        </p:nvSpPr>
        <p:spPr/>
        <p:txBody>
          <a:bodyPr tIns="143510"/>
          <a:lstStyle/>
          <a:p>
            <a:pPr marL="1541463" indent="-1289050" eaLnBrk="1" hangingPunct="1">
              <a:lnSpc>
                <a:spcPct val="79000"/>
              </a:lnSpc>
              <a:spcBef>
                <a:spcPts val="1125"/>
              </a:spcBef>
            </a:pPr>
            <a:r>
              <a:rPr lang="de-DE" smtClean="0">
                <a:solidFill>
                  <a:srgbClr val="FF0000"/>
                </a:solidFill>
                <a:ea typeface="DejaVu Sans"/>
              </a:rPr>
              <a:t>-an</a:t>
            </a:r>
            <a:r>
              <a:rPr lang="de-DE" smtClean="0">
                <a:ea typeface="DejaVu Sans"/>
              </a:rPr>
              <a:t> : Mitglied, Teilnehmer, Einwohner</a:t>
            </a:r>
          </a:p>
        </p:txBody>
      </p:sp>
      <p:sp>
        <p:nvSpPr>
          <p:cNvPr id="65538" name="object 3"/>
          <p:cNvSpPr>
            <a:spLocks noChangeArrowheads="1"/>
          </p:cNvSpPr>
          <p:nvPr/>
        </p:nvSpPr>
        <p:spPr bwMode="auto">
          <a:xfrm>
            <a:off x="0" y="1905000"/>
            <a:ext cx="9144000" cy="3389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5539" name="object 4"/>
          <p:cNvSpPr>
            <a:spLocks/>
          </p:cNvSpPr>
          <p:nvPr/>
        </p:nvSpPr>
        <p:spPr bwMode="auto">
          <a:xfrm>
            <a:off x="6119813" y="4211638"/>
            <a:ext cx="503237" cy="1587"/>
          </a:xfrm>
          <a:custGeom>
            <a:avLst/>
            <a:gdLst>
              <a:gd name="T0" fmla="*/ 0 w 502920"/>
              <a:gd name="T1" fmla="*/ 0 h 1270"/>
              <a:gd name="T2" fmla="*/ 503237 w 502920"/>
              <a:gd name="T3" fmla="*/ 1586 h 1270"/>
              <a:gd name="T4" fmla="*/ 0 60000 65536"/>
              <a:gd name="T5" fmla="*/ 0 60000 65536"/>
              <a:gd name="T6" fmla="*/ 0 w 502920"/>
              <a:gd name="T7" fmla="*/ 0 h 1270"/>
              <a:gd name="T8" fmla="*/ 502920 w 50292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2920" h="1270">
                <a:moveTo>
                  <a:pt x="0" y="0"/>
                </a:moveTo>
                <a:lnTo>
                  <a:pt x="502920" y="1269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6562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6563" name="object 4"/>
          <p:cNvSpPr>
            <a:spLocks noGrp="1"/>
          </p:cNvSpPr>
          <p:nvPr>
            <p:ph type="title"/>
          </p:nvPr>
        </p:nvSpPr>
        <p:spPr>
          <a:xfrm>
            <a:off x="673100" y="415925"/>
            <a:ext cx="2790825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Fazit</a:t>
            </a:r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  <p:sp>
        <p:nvSpPr>
          <p:cNvPr id="66565" name="object 5"/>
          <p:cNvSpPr txBox="1">
            <a:spLocks noChangeArrowheads="1"/>
          </p:cNvSpPr>
          <p:nvPr/>
        </p:nvSpPr>
        <p:spPr bwMode="auto">
          <a:xfrm>
            <a:off x="463550" y="1787525"/>
            <a:ext cx="658018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5570" rIns="0" bIns="0">
            <a:spAutoFit/>
          </a:bodyPr>
          <a:lstStyle/>
          <a:p>
            <a:pPr marL="187325" indent="-176213">
              <a:lnSpc>
                <a:spcPct val="79000"/>
              </a:lnSpc>
              <a:spcBef>
                <a:spcPts val="913"/>
              </a:spcBef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Nur 16 grammatische Regeln 	ohne Ausnahmen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87325" indent="-176213">
              <a:lnSpc>
                <a:spcPts val="3825"/>
              </a:lnSpc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Weniger Wortwurzeln zu lernen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87325" indent="-176213">
              <a:spcBef>
                <a:spcPts val="2200"/>
              </a:spcBef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=&gt; relativ leicht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87325" indent="-176213">
              <a:spcBef>
                <a:spcPts val="3000"/>
              </a:spcBef>
              <a:buFont typeface="Wingdings" pitchFamily="2" charset="2"/>
              <a:buChar char="§"/>
            </a:pP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 Hilfreich auch beim Lernen von 	anderen Sprachen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bject 2"/>
          <p:cNvSpPr>
            <a:spLocks/>
          </p:cNvSpPr>
          <p:nvPr/>
        </p:nvSpPr>
        <p:spPr bwMode="auto">
          <a:xfrm>
            <a:off x="0" y="6283325"/>
            <a:ext cx="9144000" cy="3175"/>
          </a:xfrm>
          <a:custGeom>
            <a:avLst/>
            <a:gdLst>
              <a:gd name="T0" fmla="*/ 9144000 w 9144000"/>
              <a:gd name="T1" fmla="*/ 0 h 2539"/>
              <a:gd name="T2" fmla="*/ 0 w 9144000"/>
              <a:gd name="T3" fmla="*/ 3037 h 2539"/>
              <a:gd name="T4" fmla="*/ 0 60000 65536"/>
              <a:gd name="T5" fmla="*/ 0 60000 65536"/>
              <a:gd name="T6" fmla="*/ 0 w 9144000"/>
              <a:gd name="T7" fmla="*/ 0 h 2539"/>
              <a:gd name="T8" fmla="*/ 9144000 w 9144000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4000" h="2539">
                <a:moveTo>
                  <a:pt x="9144000" y="0"/>
                </a:moveTo>
                <a:lnTo>
                  <a:pt x="0" y="2429"/>
                </a:lnTo>
              </a:path>
            </a:pathLst>
          </a:custGeom>
          <a:noFill/>
          <a:ln w="19048">
            <a:solidFill>
              <a:srgbClr val="0098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7586" name="object 3"/>
          <p:cNvSpPr>
            <a:spLocks noChangeArrowheads="1"/>
          </p:cNvSpPr>
          <p:nvPr/>
        </p:nvSpPr>
        <p:spPr bwMode="auto">
          <a:xfrm>
            <a:off x="8315325" y="6291263"/>
            <a:ext cx="823913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7587" name="object 4"/>
          <p:cNvSpPr>
            <a:spLocks noGrp="1"/>
          </p:cNvSpPr>
          <p:nvPr>
            <p:ph type="title"/>
          </p:nvPr>
        </p:nvSpPr>
        <p:spPr>
          <a:xfrm>
            <a:off x="673100" y="384175"/>
            <a:ext cx="1460500" cy="68262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de-DE" sz="4400" smtClean="0">
                <a:ea typeface="DejaVu Sans"/>
              </a:rPr>
              <a:t>Mehr:</a:t>
            </a:r>
          </a:p>
        </p:txBody>
      </p:sp>
      <p:sp>
        <p:nvSpPr>
          <p:cNvPr id="67588" name="object 5"/>
          <p:cNvSpPr txBox="1">
            <a:spLocks noChangeArrowheads="1"/>
          </p:cNvSpPr>
          <p:nvPr/>
        </p:nvSpPr>
        <p:spPr bwMode="auto">
          <a:xfrm>
            <a:off x="1616075" y="1749425"/>
            <a:ext cx="5165725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9530" rIns="0" bIns="0">
            <a:spAutoFit/>
          </a:bodyPr>
          <a:lstStyle/>
          <a:p>
            <a:pPr marL="12700">
              <a:spcBef>
                <a:spcPts val="388"/>
              </a:spcBef>
              <a:buFont typeface="Wingdings" pitchFamily="2" charset="2"/>
              <a:buChar char="Ø"/>
            </a:pPr>
            <a:r>
              <a:rPr lang="de-DE" sz="3200">
                <a:solidFill>
                  <a:srgbClr val="007F00"/>
                </a:solidFill>
                <a:latin typeface="Symbol" pitchFamily="18" charset="2"/>
              </a:rPr>
              <a:t> 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lernu.net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spcBef>
                <a:spcPts val="288"/>
              </a:spcBef>
              <a:buFont typeface="Wingdings" pitchFamily="2" charset="2"/>
              <a:buChar char="Ø"/>
            </a:pPr>
            <a:r>
              <a:rPr lang="de-DE" sz="3200">
                <a:solidFill>
                  <a:srgbClr val="007F00"/>
                </a:solidFill>
                <a:latin typeface="Symbol" pitchFamily="18" charset="2"/>
              </a:rPr>
              <a:t> 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duolingo.com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spcBef>
                <a:spcPts val="275"/>
              </a:spcBef>
              <a:buFont typeface="Wingdings" pitchFamily="2" charset="2"/>
              <a:buChar char="Ø"/>
            </a:pPr>
            <a:r>
              <a:rPr lang="de-DE" sz="3200">
                <a:solidFill>
                  <a:srgbClr val="007F00"/>
                </a:solidFill>
                <a:latin typeface="Symbol" pitchFamily="18" charset="2"/>
              </a:rPr>
              <a:t> 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konoj.org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spcBef>
                <a:spcPts val="2925"/>
              </a:spcBef>
              <a:buFont typeface="Wingdings" pitchFamily="2" charset="2"/>
              <a:buChar char="Ø"/>
            </a:pPr>
            <a:r>
              <a:rPr lang="de-DE" sz="3200">
                <a:solidFill>
                  <a:srgbClr val="007F00"/>
                </a:solidFill>
                <a:latin typeface="Symbol" pitchFamily="18" charset="2"/>
              </a:rPr>
              <a:t> 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vortaroj.org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spcBef>
                <a:spcPts val="2938"/>
              </a:spcBef>
              <a:buFont typeface="Wingdings" pitchFamily="2" charset="2"/>
              <a:buChar char="Ø"/>
            </a:pPr>
            <a:r>
              <a:rPr lang="de-DE" sz="3200">
                <a:solidFill>
                  <a:srgbClr val="007F00"/>
                </a:solidFill>
                <a:latin typeface="Symbol" pitchFamily="18" charset="2"/>
              </a:rPr>
              <a:t> 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esperanto.net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spcBef>
                <a:spcPts val="275"/>
              </a:spcBef>
              <a:buFont typeface="Wingdings" pitchFamily="2" charset="2"/>
              <a:buChar char="Ø"/>
            </a:pPr>
            <a:r>
              <a:rPr lang="de-DE" sz="3200">
                <a:solidFill>
                  <a:srgbClr val="007F00"/>
                </a:solidFill>
                <a:latin typeface="Symbol" pitchFamily="18" charset="2"/>
              </a:rPr>
              <a:t> 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esperanto.de</a:t>
            </a:r>
            <a:endParaRPr lang="de-DE" sz="3200">
              <a:latin typeface="DejaVu Sans"/>
              <a:ea typeface="DejaVu Sans"/>
              <a:cs typeface="DejaVu Sans"/>
            </a:endParaRPr>
          </a:p>
          <a:p>
            <a:pPr marL="12700">
              <a:spcBef>
                <a:spcPts val="288"/>
              </a:spcBef>
              <a:buFont typeface="Wingdings" pitchFamily="2" charset="2"/>
              <a:buChar char="Ø"/>
            </a:pPr>
            <a:r>
              <a:rPr lang="de-DE" sz="3200">
                <a:solidFill>
                  <a:srgbClr val="007F00"/>
                </a:solidFill>
                <a:latin typeface="Symbol" pitchFamily="18" charset="2"/>
              </a:rPr>
              <a:t> </a:t>
            </a:r>
            <a:r>
              <a:rPr lang="de-DE" sz="3200">
                <a:solidFill>
                  <a:srgbClr val="007F00"/>
                </a:solidFill>
                <a:latin typeface="DejaVu Sans"/>
                <a:ea typeface="DejaVu Sans"/>
                <a:cs typeface="DejaVu Sans"/>
              </a:rPr>
              <a:t>esperanto-buecher.de</a:t>
            </a:r>
            <a:endParaRPr lang="de-DE" sz="3200">
              <a:latin typeface="DejaVu Sans"/>
              <a:ea typeface="DejaVu Sans"/>
              <a:cs typeface="DejaVu Sans"/>
            </a:endParaRPr>
          </a:p>
        </p:txBody>
      </p:sp>
      <p:sp>
        <p:nvSpPr>
          <p:cNvPr id="67589" name="object 6"/>
          <p:cNvSpPr>
            <a:spLocks noChangeArrowheads="1"/>
          </p:cNvSpPr>
          <p:nvPr/>
        </p:nvSpPr>
        <p:spPr bwMode="auto">
          <a:xfrm>
            <a:off x="466725" y="2130425"/>
            <a:ext cx="914400" cy="914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7590" name="object 7"/>
          <p:cNvSpPr>
            <a:spLocks noChangeArrowheads="1"/>
          </p:cNvSpPr>
          <p:nvPr/>
        </p:nvSpPr>
        <p:spPr bwMode="auto">
          <a:xfrm>
            <a:off x="430213" y="4897438"/>
            <a:ext cx="914400" cy="914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7591" name="object 8"/>
          <p:cNvSpPr>
            <a:spLocks noChangeArrowheads="1"/>
          </p:cNvSpPr>
          <p:nvPr/>
        </p:nvSpPr>
        <p:spPr bwMode="auto">
          <a:xfrm>
            <a:off x="436563" y="3482975"/>
            <a:ext cx="914400" cy="914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9" name="object 9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2"/>
          <p:cNvSpPr>
            <a:spLocks noGrp="1"/>
          </p:cNvSpPr>
          <p:nvPr>
            <p:ph type="title"/>
          </p:nvPr>
        </p:nvSpPr>
        <p:spPr>
          <a:xfrm>
            <a:off x="673100" y="415925"/>
            <a:ext cx="77851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Ĉ : tsch (wie in </a:t>
            </a:r>
            <a:r>
              <a:rPr lang="de-DE" u="sng" smtClean="0">
                <a:solidFill>
                  <a:srgbClr val="FF0000"/>
                </a:solidFill>
                <a:ea typeface="DejaVu Sans"/>
              </a:rPr>
              <a:t>Tsch</a:t>
            </a:r>
            <a:r>
              <a:rPr lang="de-DE" smtClean="0">
                <a:ea typeface="DejaVu Sans"/>
              </a:rPr>
              <a:t>eche - </a:t>
            </a:r>
            <a:r>
              <a:rPr lang="de-DE" u="sng" smtClean="0">
                <a:solidFill>
                  <a:srgbClr val="FF0000"/>
                </a:solidFill>
                <a:ea typeface="DejaVu Sans"/>
              </a:rPr>
              <a:t>ĉ</a:t>
            </a:r>
            <a:r>
              <a:rPr lang="de-DE" smtClean="0">
                <a:ea typeface="DejaVu Sans"/>
              </a:rPr>
              <a:t>eĥo)</a:t>
            </a:r>
          </a:p>
        </p:txBody>
      </p:sp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36513" y="2009775"/>
            <a:ext cx="9107487" cy="28670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3315" name="object 4"/>
          <p:cNvSpPr>
            <a:spLocks/>
          </p:cNvSpPr>
          <p:nvPr/>
        </p:nvSpPr>
        <p:spPr bwMode="auto">
          <a:xfrm>
            <a:off x="5202238" y="4302125"/>
            <a:ext cx="360362" cy="1588"/>
          </a:xfrm>
          <a:custGeom>
            <a:avLst/>
            <a:gdLst>
              <a:gd name="T0" fmla="*/ 0 w 360679"/>
              <a:gd name="T1" fmla="*/ 0 h 2539"/>
              <a:gd name="T2" fmla="*/ 360362 w 360679"/>
              <a:gd name="T3" fmla="*/ 1589 h 2539"/>
              <a:gd name="T4" fmla="*/ 0 60000 65536"/>
              <a:gd name="T5" fmla="*/ 0 60000 65536"/>
              <a:gd name="T6" fmla="*/ 0 w 360679"/>
              <a:gd name="T7" fmla="*/ 0 h 2539"/>
              <a:gd name="T8" fmla="*/ 360679 w 360679"/>
              <a:gd name="T9" fmla="*/ 2539 h 2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679" h="2539">
                <a:moveTo>
                  <a:pt x="0" y="0"/>
                </a:moveTo>
                <a:lnTo>
                  <a:pt x="360679" y="254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82625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z="4400" smtClean="0">
                <a:ea typeface="DejaVu Sans"/>
              </a:rPr>
              <a:t>Ĝ : dsch </a:t>
            </a:r>
            <a:r>
              <a:rPr lang="de-DE" sz="3600" smtClean="0">
                <a:ea typeface="DejaVu Sans"/>
              </a:rPr>
              <a:t>(wie in </a:t>
            </a:r>
            <a:r>
              <a:rPr lang="de-DE" sz="3600" u="sng" smtClean="0">
                <a:solidFill>
                  <a:srgbClr val="FF0000"/>
                </a:solidFill>
                <a:ea typeface="DejaVu Sans"/>
              </a:rPr>
              <a:t>Dsch</a:t>
            </a:r>
            <a:r>
              <a:rPr lang="de-DE" sz="3600" smtClean="0">
                <a:ea typeface="DejaVu Sans"/>
              </a:rPr>
              <a:t>ungel - </a:t>
            </a:r>
            <a:r>
              <a:rPr lang="de-DE" sz="3600" u="sng" smtClean="0">
                <a:solidFill>
                  <a:srgbClr val="FF0000"/>
                </a:solidFill>
                <a:ea typeface="DejaVu Sans"/>
              </a:rPr>
              <a:t>ĝ</a:t>
            </a:r>
            <a:r>
              <a:rPr lang="de-DE" sz="3600" smtClean="0">
                <a:ea typeface="DejaVu Sans"/>
              </a:rPr>
              <a:t>angalo)</a:t>
            </a:r>
          </a:p>
        </p:txBody>
      </p:sp>
      <p:sp>
        <p:nvSpPr>
          <p:cNvPr id="14338" name="object 3"/>
          <p:cNvSpPr>
            <a:spLocks noChangeArrowheads="1"/>
          </p:cNvSpPr>
          <p:nvPr/>
        </p:nvSpPr>
        <p:spPr bwMode="auto">
          <a:xfrm>
            <a:off x="201613" y="1752600"/>
            <a:ext cx="8942387" cy="3800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4339" name="object 4"/>
          <p:cNvSpPr>
            <a:spLocks/>
          </p:cNvSpPr>
          <p:nvPr/>
        </p:nvSpPr>
        <p:spPr bwMode="auto">
          <a:xfrm>
            <a:off x="381000" y="4724400"/>
            <a:ext cx="360363" cy="1588"/>
          </a:xfrm>
          <a:custGeom>
            <a:avLst/>
            <a:gdLst>
              <a:gd name="T0" fmla="*/ 0 w 359409"/>
              <a:gd name="T1" fmla="*/ 0 h 1270"/>
              <a:gd name="T2" fmla="*/ 360364 w 359409"/>
              <a:gd name="T3" fmla="*/ 1588 h 1270"/>
              <a:gd name="T4" fmla="*/ 0 60000 65536"/>
              <a:gd name="T5" fmla="*/ 0 60000 65536"/>
              <a:gd name="T6" fmla="*/ 0 w 359409"/>
              <a:gd name="T7" fmla="*/ 0 h 1270"/>
              <a:gd name="T8" fmla="*/ 359409 w 359409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409" h="1270">
                <a:moveTo>
                  <a:pt x="0" y="0"/>
                </a:moveTo>
                <a:lnTo>
                  <a:pt x="359410" y="1270"/>
                </a:lnTo>
              </a:path>
            </a:pathLst>
          </a:custGeom>
          <a:noFill/>
          <a:ln w="35941">
            <a:solidFill>
              <a:srgbClr val="00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279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Ĥ : ...ch (wie in Ya</a:t>
            </a:r>
            <a:r>
              <a:rPr lang="de-DE" u="sng" smtClean="0">
                <a:solidFill>
                  <a:srgbClr val="FF0000"/>
                </a:solidFill>
                <a:ea typeface="DejaVu Sans"/>
              </a:rPr>
              <a:t>ch</a:t>
            </a:r>
            <a:r>
              <a:rPr lang="de-DE" smtClean="0">
                <a:ea typeface="DejaVu Sans"/>
              </a:rPr>
              <a:t>t - ja</a:t>
            </a:r>
            <a:r>
              <a:rPr lang="de-DE" u="sng" smtClean="0">
                <a:solidFill>
                  <a:srgbClr val="FF0000"/>
                </a:solidFill>
                <a:ea typeface="DejaVu Sans"/>
              </a:rPr>
              <a:t>ĥ</a:t>
            </a:r>
            <a:r>
              <a:rPr lang="de-DE" smtClean="0">
                <a:ea typeface="DejaVu Sans"/>
              </a:rPr>
              <a:t>to)</a:t>
            </a:r>
          </a:p>
        </p:txBody>
      </p:sp>
      <p:sp>
        <p:nvSpPr>
          <p:cNvPr id="15362" name="object 5"/>
          <p:cNvSpPr>
            <a:spLocks noChangeArrowheads="1"/>
          </p:cNvSpPr>
          <p:nvPr/>
        </p:nvSpPr>
        <p:spPr bwMode="auto">
          <a:xfrm>
            <a:off x="2103438" y="2444750"/>
            <a:ext cx="5165725" cy="3379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4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22300"/>
          </a:xfrm>
        </p:spPr>
        <p:txBody>
          <a:bodyPr tIns="12700"/>
          <a:lstStyle/>
          <a:p>
            <a:pPr marL="12700" algn="l" eaLnBrk="1" hangingPunct="1">
              <a:spcBef>
                <a:spcPts val="100"/>
              </a:spcBef>
            </a:pPr>
            <a:r>
              <a:rPr lang="de-DE" smtClean="0">
                <a:ea typeface="DejaVu Sans"/>
              </a:rPr>
              <a:t>Ĵ: sccch (wie in </a:t>
            </a:r>
            <a:r>
              <a:rPr lang="de-DE" u="sng" smtClean="0">
                <a:solidFill>
                  <a:srgbClr val="FF0000"/>
                </a:solidFill>
                <a:ea typeface="DejaVu Sans"/>
              </a:rPr>
              <a:t>J</a:t>
            </a:r>
            <a:r>
              <a:rPr lang="de-DE" smtClean="0">
                <a:ea typeface="DejaVu Sans"/>
              </a:rPr>
              <a:t>ournalist - </a:t>
            </a:r>
            <a:r>
              <a:rPr lang="de-DE" u="sng" smtClean="0">
                <a:solidFill>
                  <a:srgbClr val="FF0000"/>
                </a:solidFill>
                <a:ea typeface="DejaVu Sans"/>
              </a:rPr>
              <a:t>ĵ</a:t>
            </a:r>
            <a:r>
              <a:rPr lang="de-DE" smtClean="0">
                <a:ea typeface="DejaVu Sans"/>
              </a:rPr>
              <a:t>urnalisto)</a:t>
            </a:r>
          </a:p>
        </p:txBody>
      </p:sp>
      <p:sp>
        <p:nvSpPr>
          <p:cNvPr id="16386" name="object 5"/>
          <p:cNvSpPr>
            <a:spLocks noChangeArrowheads="1"/>
          </p:cNvSpPr>
          <p:nvPr/>
        </p:nvSpPr>
        <p:spPr bwMode="auto">
          <a:xfrm>
            <a:off x="2276475" y="2524125"/>
            <a:ext cx="4897438" cy="3146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>
          <a:xfrm>
            <a:off x="6781800" y="6440488"/>
            <a:ext cx="1530350" cy="269875"/>
          </a:xfrm>
        </p:spPr>
        <p:txBody>
          <a:bodyPr rtlCol="0"/>
          <a:lstStyle/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S</a:t>
            </a:r>
            <a:r>
              <a:rPr spc="-10" dirty="0">
                <a:ea typeface="+mn-ea"/>
              </a:rPr>
              <a:t>P</a:t>
            </a:r>
            <a:r>
              <a:rPr dirty="0">
                <a:ea typeface="+mn-ea"/>
              </a:rPr>
              <a:t>E</a:t>
            </a:r>
            <a:r>
              <a:rPr spc="-5" dirty="0">
                <a:ea typeface="+mn-ea"/>
              </a:rPr>
              <a:t>R</a:t>
            </a:r>
            <a:r>
              <a:rPr spc="5" dirty="0">
                <a:ea typeface="+mn-ea"/>
              </a:rPr>
              <a:t>A</a:t>
            </a:r>
            <a:r>
              <a:rPr spc="-10" dirty="0">
                <a:ea typeface="+mn-ea"/>
              </a:rPr>
              <a:t>N</a:t>
            </a:r>
            <a:r>
              <a:rPr spc="-5" dirty="0">
                <a:ea typeface="+mn-ea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Bildschirmpräsentation (4:3)</PresentationFormat>
  <Paragraphs>299</Paragraphs>
  <Slides>59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Entwurfsvorlage</vt:lpstr>
      </vt:variant>
      <vt:variant>
        <vt:i4>5</vt:i4>
      </vt:variant>
      <vt:variant>
        <vt:lpstr>Folientitel</vt:lpstr>
      </vt:variant>
      <vt:variant>
        <vt:i4>59</vt:i4>
      </vt:variant>
    </vt:vector>
  </HeadingPairs>
  <TitlesOfParts>
    <vt:vector size="71" baseType="lpstr">
      <vt:lpstr>Arial</vt:lpstr>
      <vt:lpstr>Calibri</vt:lpstr>
      <vt:lpstr>DejaVu Sans</vt:lpstr>
      <vt:lpstr>Courier New</vt:lpstr>
      <vt:lpstr>Wingdings</vt:lpstr>
      <vt:lpstr>Times New Roman</vt:lpstr>
      <vt:lpstr>Symbol</vt:lpstr>
      <vt:lpstr>Office Theme</vt:lpstr>
      <vt:lpstr>Office Theme</vt:lpstr>
      <vt:lpstr>Office Theme</vt:lpstr>
      <vt:lpstr>Office Theme</vt:lpstr>
      <vt:lpstr>Office Theme</vt:lpstr>
      <vt:lpstr>Esperanto</vt:lpstr>
      <vt:lpstr>28 Buchstaben = 28 Laute</vt:lpstr>
      <vt:lpstr>5 Vokale: a (alle), e (Ende), i (immer), o (offen), u (unten)</vt:lpstr>
      <vt:lpstr>Vokale kurz/halblang e: wie ä (wie Ende, nicht wie Esel) o: (wie offen, nicht wie Ofen)</vt:lpstr>
      <vt:lpstr>C : ts (wie in Zigarre - cigaro)</vt:lpstr>
      <vt:lpstr>Ĉ : tsch (wie in Tscheche - ĉeĥo)</vt:lpstr>
      <vt:lpstr>Ĝ : dsch (wie in Dschungel - ĝangalo)</vt:lpstr>
      <vt:lpstr>Ĥ : ...ch (wie in Yacht - jaĥto)</vt:lpstr>
      <vt:lpstr>Ĵ: sccch (wie in Journalist - ĵurnalisto)</vt:lpstr>
      <vt:lpstr>R : möglichst gerollt   rrrrr</vt:lpstr>
      <vt:lpstr>S : ss (scharf, wie in Kuss – kiso)</vt:lpstr>
      <vt:lpstr>Ŝ : sch (wie in Schaf - ŝafo)</vt:lpstr>
      <vt:lpstr>Ŭ : angebunden, nur bei aŭ (wie in Auto - aŭto) und eŭ (Eŭropo &lt; nicht: Ojropo &gt;)</vt:lpstr>
      <vt:lpstr>V : w (wie in Weg - vojo)</vt:lpstr>
      <vt:lpstr>Z : sssss (weich, wie in Rose - rozo)</vt:lpstr>
      <vt:lpstr>Grammatik</vt:lpstr>
      <vt:lpstr>Objekt : -n</vt:lpstr>
      <vt:lpstr>Folie 18</vt:lpstr>
      <vt:lpstr>Folie 19</vt:lpstr>
      <vt:lpstr>Was jagt die Katze?</vt:lpstr>
      <vt:lpstr>Was jagt die Katze?</vt:lpstr>
      <vt:lpstr>Präposition weglassen : -n</vt:lpstr>
      <vt:lpstr>Substantive: -o</vt:lpstr>
      <vt:lpstr>Plural: -j</vt:lpstr>
      <vt:lpstr>Adjektive: -a</vt:lpstr>
      <vt:lpstr>Adverben: -e</vt:lpstr>
      <vt:lpstr>Konjugationen</vt:lpstr>
      <vt:lpstr>Vergangenheit: -is (gestern, friiher)</vt:lpstr>
      <vt:lpstr>Zukunft: -os (morgen, später)</vt:lpstr>
      <vt:lpstr>Infinitiv/Grundform: -i</vt:lpstr>
      <vt:lpstr>Forderung/Befehlsform : -u</vt:lpstr>
      <vt:lpstr>Bedingunsform: -us</vt:lpstr>
      <vt:lpstr>Partizip Präsens Aktiv: -ant</vt:lpstr>
      <vt:lpstr>Partizipien</vt:lpstr>
      <vt:lpstr>Partizipien</vt:lpstr>
      <vt:lpstr>Partizipien</vt:lpstr>
      <vt:lpstr>Partizipien</vt:lpstr>
      <vt:lpstr>Partizipien</vt:lpstr>
      <vt:lpstr>Partizipien</vt:lpstr>
      <vt:lpstr>45 Korrelative oder Tabellwörter (5 x 9)</vt:lpstr>
      <vt:lpstr>K-i-al : fragend + Grund =&gt; warum?</vt:lpstr>
      <vt:lpstr>K-i-el : fragend + Art und Weise =&gt; wie?</vt:lpstr>
      <vt:lpstr>K-i-e : fragend + Ort =&gt; wo?</vt:lpstr>
      <vt:lpstr>T-i-u : hinweisend + individuelle Sache =&gt; dieser, diese, dieses</vt:lpstr>
      <vt:lpstr>T-i-om : hinweisend + Menge =&gt; so viele</vt:lpstr>
      <vt:lpstr>-I-u : unbestimmt + individuelle Sache =&gt; irgendein</vt:lpstr>
      <vt:lpstr>Ĉ-i-u : allumfassend + Person =&gt; jeder</vt:lpstr>
      <vt:lpstr>Folie 48</vt:lpstr>
      <vt:lpstr>15 lernen (5 + 9 + -i-) 45 kennen (5 x 9)</vt:lpstr>
      <vt:lpstr>Vorsilben und Nachsilben</vt:lpstr>
      <vt:lpstr>-ist : Beruf oder Hobby</vt:lpstr>
      <vt:lpstr>Mal- : Gegenteil</vt:lpstr>
      <vt:lpstr>-estr : Leiter, Chef</vt:lpstr>
      <vt:lpstr>-ul : Person mit der Eigenschaft des Grundwortes</vt:lpstr>
      <vt:lpstr>Re- : wieder-, zurück- </vt:lpstr>
      <vt:lpstr>-ar : Sammelbegriff (arbo-Baum, arbaro-Wald)</vt:lpstr>
      <vt:lpstr>-an : Mitglied, Teilnehmer, Einwohner</vt:lpstr>
      <vt:lpstr>Fazit</vt:lpstr>
      <vt:lpstr>Mehr: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Marc Vanden Bempt</dc:creator>
  <cp:lastModifiedBy>Heinz W. Sprick</cp:lastModifiedBy>
  <cp:revision>17</cp:revision>
  <dcterms:created xsi:type="dcterms:W3CDTF">2019-09-22T08:00:50Z</dcterms:created>
  <dcterms:modified xsi:type="dcterms:W3CDTF">2019-09-24T18:47:12Z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2017-03-26T00:00:00Z</vt:filetime>
  </property>
  <property fmtid="{D5CDD505-2E9C-101B-9397-08002B2CF9AE}" pid="3" name="Creator">
    <vt:lpwstr>Impress</vt:lpwstr>
  </property>
  <property fmtid="{D5CDD505-2E9C-101B-9397-08002B2CF9AE}" pid="4" name="LastSaved">
    <vt:filetime>2019-09-22T00:00:00Z</vt:filetime>
  </property>
</Properties>
</file>